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37"/>
  </p:notesMasterIdLst>
  <p:sldIdLst>
    <p:sldId id="609" r:id="rId2"/>
    <p:sldId id="589" r:id="rId3"/>
    <p:sldId id="256" r:id="rId4"/>
    <p:sldId id="591" r:id="rId5"/>
    <p:sldId id="623" r:id="rId6"/>
    <p:sldId id="650" r:id="rId7"/>
    <p:sldId id="625" r:id="rId8"/>
    <p:sldId id="626" r:id="rId9"/>
    <p:sldId id="627" r:id="rId10"/>
    <p:sldId id="628" r:id="rId11"/>
    <p:sldId id="643" r:id="rId12"/>
    <p:sldId id="651" r:id="rId13"/>
    <p:sldId id="646" r:id="rId14"/>
    <p:sldId id="647" r:id="rId15"/>
    <p:sldId id="645" r:id="rId16"/>
    <p:sldId id="653" r:id="rId17"/>
    <p:sldId id="642" r:id="rId18"/>
    <p:sldId id="648" r:id="rId19"/>
    <p:sldId id="649" r:id="rId20"/>
    <p:sldId id="630" r:id="rId21"/>
    <p:sldId id="631" r:id="rId22"/>
    <p:sldId id="663" r:id="rId23"/>
    <p:sldId id="632" r:id="rId24"/>
    <p:sldId id="644" r:id="rId25"/>
    <p:sldId id="633" r:id="rId26"/>
    <p:sldId id="634" r:id="rId27"/>
    <p:sldId id="636" r:id="rId28"/>
    <p:sldId id="637" r:id="rId29"/>
    <p:sldId id="659" r:id="rId30"/>
    <p:sldId id="658" r:id="rId31"/>
    <p:sldId id="660" r:id="rId32"/>
    <p:sldId id="661" r:id="rId33"/>
    <p:sldId id="662" r:id="rId34"/>
    <p:sldId id="638" r:id="rId35"/>
    <p:sldId id="641" r:id="rId36"/>
  </p:sldIdLst>
  <p:sldSz cx="9144000" cy="5143500" type="screen16x9"/>
  <p:notesSz cx="6858000" cy="9144000"/>
  <p:embeddedFontLst>
    <p:embeddedFont>
      <p:font typeface="Droid Serif" panose="020B0604020202020204" charset="0"/>
      <p:regular r:id="rId38"/>
      <p:bold r:id="rId39"/>
      <p:italic r:id="rId40"/>
      <p:boldItalic r:id="rId41"/>
    </p:embeddedFont>
    <p:embeddedFont>
      <p:font typeface="Montserrat" panose="00000500000000000000" pitchFamily="2" charset="-94"/>
      <p:regular r:id="rId42"/>
      <p:bold r:id="rId43"/>
      <p:italic r:id="rId44"/>
      <p:boldItalic r:id="rId45"/>
    </p:embeddedFont>
    <p:embeddedFont>
      <p:font typeface="Roboto" pitchFamily="2" charset="0"/>
      <p:regular r:id="rId46"/>
      <p:bold r:id="rId47"/>
      <p:italic r:id="rId48"/>
      <p:boldItalic r:id="rId49"/>
    </p:embeddedFont>
    <p:embeddedFont>
      <p:font typeface="Roboto Black" pitchFamily="2" charset="0"/>
      <p:regular r:id="rId50"/>
      <p:bold r:id="rId51"/>
      <p:boldItalic r:id="rId52"/>
    </p:embeddedFont>
    <p:embeddedFont>
      <p:font typeface="Roboto Condensed" panose="02000000000000000000" pitchFamily="2" charset="0"/>
      <p:regular r:id="rId53"/>
      <p:bold r:id="rId54"/>
      <p:italic r:id="rId55"/>
      <p:boldItalic r:id="rId56"/>
    </p:embeddedFont>
    <p:embeddedFont>
      <p:font typeface="Trebuchet MS" panose="020B0603020202020204" pitchFamily="34" charset="0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GİRİŞ" id="{E8B1962E-9BC5-436B-87A6-7968DF00DBF3}">
          <p14:sldIdLst>
            <p14:sldId id="609"/>
            <p14:sldId id="589"/>
          </p14:sldIdLst>
        </p14:section>
        <p14:section name="STEM MAKER SETLERİ" id="{82215980-BCFD-496B-BC2D-4C574146B4EC}">
          <p14:sldIdLst>
            <p14:sldId id="256"/>
            <p14:sldId id="591"/>
            <p14:sldId id="623"/>
            <p14:sldId id="650"/>
            <p14:sldId id="625"/>
            <p14:sldId id="626"/>
            <p14:sldId id="627"/>
            <p14:sldId id="628"/>
            <p14:sldId id="643"/>
            <p14:sldId id="651"/>
            <p14:sldId id="646"/>
            <p14:sldId id="647"/>
            <p14:sldId id="645"/>
            <p14:sldId id="653"/>
          </p14:sldIdLst>
        </p14:section>
        <p14:section name="ASTROKOD" id="{1A36EFA5-BC63-49E3-B15C-809CBE2FA739}">
          <p14:sldIdLst>
            <p14:sldId id="642"/>
            <p14:sldId id="648"/>
            <p14:sldId id="649"/>
            <p14:sldId id="630"/>
            <p14:sldId id="631"/>
            <p14:sldId id="663"/>
          </p14:sldIdLst>
        </p14:section>
        <p14:section name="HOBİ SETLERİ" id="{690AB36D-EB4C-4B86-AB88-AEE86B7C720D}">
          <p14:sldIdLst>
            <p14:sldId id="632"/>
            <p14:sldId id="644"/>
            <p14:sldId id="633"/>
            <p14:sldId id="634"/>
            <p14:sldId id="636"/>
            <p14:sldId id="637"/>
          </p14:sldIdLst>
        </p14:section>
        <p14:section name="SETLERİN UYGULAMA SÜRELERİ" id="{4A6F62DE-4659-4CBB-8CFE-BC1D1302871B}">
          <p14:sldIdLst>
            <p14:sldId id="659"/>
            <p14:sldId id="658"/>
            <p14:sldId id="660"/>
            <p14:sldId id="661"/>
            <p14:sldId id="662"/>
            <p14:sldId id="638"/>
            <p14:sldId id="64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A0FF"/>
    <a:srgbClr val="A2195B"/>
    <a:srgbClr val="FFD000"/>
    <a:srgbClr val="6BBD00"/>
    <a:srgbClr val="FB7400"/>
    <a:srgbClr val="D60B51"/>
    <a:srgbClr val="E84E1B"/>
    <a:srgbClr val="009BB4"/>
    <a:srgbClr val="FFFFFF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9D65BA1-6D69-4548-B479-736EBF70C33D}">
  <a:tblStyle styleId="{B9D65BA1-6D69-4548-B479-736EBF70C33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2065233-25E1-4989-AD35-E11AE04927D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2833802-FEF1-4C79-8D5D-14CF1EAF98D9}" styleName="Açık Stil 2 - Vurgu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Açık Stil 3 - Vurgu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Orta Stil 1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Açık Stil 1 - Vurgu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09" autoAdjust="0"/>
    <p:restoredTop sz="94967" autoAdjust="0"/>
  </p:normalViewPr>
  <p:slideViewPr>
    <p:cSldViewPr snapToGrid="0">
      <p:cViewPr varScale="1">
        <p:scale>
          <a:sx n="109" d="100"/>
          <a:sy n="109" d="100"/>
        </p:scale>
        <p:origin x="442" y="82"/>
      </p:cViewPr>
      <p:guideLst>
        <p:guide orient="horz" pos="162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95795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791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18002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4780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360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725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40129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7815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71387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05876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76017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624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91763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19694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72430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73912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61412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11150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62557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75284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01273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82398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8299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96544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8191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1574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47734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67058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3505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3385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4820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53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6660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2752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9267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818063" y="805650"/>
            <a:ext cx="7507875" cy="3532200"/>
          </a:xfrm>
          <a:custGeom>
            <a:avLst/>
            <a:gdLst/>
            <a:ahLst/>
            <a:cxnLst/>
            <a:rect l="l" t="t" r="r" b="b"/>
            <a:pathLst>
              <a:path w="300315" h="141288" extrusionOk="0">
                <a:moveTo>
                  <a:pt x="121105" y="0"/>
                </a:moveTo>
                <a:lnTo>
                  <a:pt x="0" y="0"/>
                </a:lnTo>
                <a:lnTo>
                  <a:pt x="0" y="141288"/>
                </a:lnTo>
                <a:lnTo>
                  <a:pt x="300315" y="141288"/>
                </a:lnTo>
                <a:lnTo>
                  <a:pt x="300315" y="305"/>
                </a:lnTo>
                <a:lnTo>
                  <a:pt x="179211" y="305"/>
                </a:lnTo>
              </a:path>
            </a:pathLst>
          </a:custGeom>
          <a:noFill/>
          <a:ln w="152400" cap="flat" cmpd="sng">
            <a:solidFill>
              <a:schemeClr val="lt1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296350" y="1991850"/>
            <a:ext cx="45513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818063" y="805650"/>
            <a:ext cx="7507875" cy="3532200"/>
          </a:xfrm>
          <a:custGeom>
            <a:avLst/>
            <a:gdLst>
              <a:gd name="connsiteX0" fmla="*/ 121105 w 300315"/>
              <a:gd name="connsiteY0" fmla="*/ 838 h 142126"/>
              <a:gd name="connsiteX1" fmla="*/ 0 w 300315"/>
              <a:gd name="connsiteY1" fmla="*/ 838 h 142126"/>
              <a:gd name="connsiteX2" fmla="*/ 0 w 300315"/>
              <a:gd name="connsiteY2" fmla="*/ 142126 h 142126"/>
              <a:gd name="connsiteX3" fmla="*/ 300315 w 300315"/>
              <a:gd name="connsiteY3" fmla="*/ 142126 h 142126"/>
              <a:gd name="connsiteX4" fmla="*/ 300315 w 300315"/>
              <a:gd name="connsiteY4" fmla="*/ 1143 h 142126"/>
              <a:gd name="connsiteX5" fmla="*/ 172658 w 300315"/>
              <a:gd name="connsiteY5" fmla="*/ 0 h 142126"/>
              <a:gd name="connsiteX0" fmla="*/ 121105 w 300315"/>
              <a:gd name="connsiteY0" fmla="*/ 0 h 141288"/>
              <a:gd name="connsiteX1" fmla="*/ 0 w 300315"/>
              <a:gd name="connsiteY1" fmla="*/ 0 h 141288"/>
              <a:gd name="connsiteX2" fmla="*/ 0 w 300315"/>
              <a:gd name="connsiteY2" fmla="*/ 141288 h 141288"/>
              <a:gd name="connsiteX3" fmla="*/ 300315 w 300315"/>
              <a:gd name="connsiteY3" fmla="*/ 141288 h 141288"/>
              <a:gd name="connsiteX4" fmla="*/ 300315 w 300315"/>
              <a:gd name="connsiteY4" fmla="*/ 305 h 141288"/>
              <a:gd name="connsiteX5" fmla="*/ 172658 w 300315"/>
              <a:gd name="connsiteY5" fmla="*/ 991 h 141288"/>
              <a:gd name="connsiteX0" fmla="*/ 121105 w 300315"/>
              <a:gd name="connsiteY0" fmla="*/ 76 h 141364"/>
              <a:gd name="connsiteX1" fmla="*/ 0 w 300315"/>
              <a:gd name="connsiteY1" fmla="*/ 76 h 141364"/>
              <a:gd name="connsiteX2" fmla="*/ 0 w 300315"/>
              <a:gd name="connsiteY2" fmla="*/ 141364 h 141364"/>
              <a:gd name="connsiteX3" fmla="*/ 300315 w 300315"/>
              <a:gd name="connsiteY3" fmla="*/ 141364 h 141364"/>
              <a:gd name="connsiteX4" fmla="*/ 300315 w 300315"/>
              <a:gd name="connsiteY4" fmla="*/ 381 h 141364"/>
              <a:gd name="connsiteX5" fmla="*/ 120842 w 300315"/>
              <a:gd name="connsiteY5" fmla="*/ 0 h 141364"/>
              <a:gd name="connsiteX0" fmla="*/ 121105 w 300315"/>
              <a:gd name="connsiteY0" fmla="*/ 0 h 141288"/>
              <a:gd name="connsiteX1" fmla="*/ 0 w 300315"/>
              <a:gd name="connsiteY1" fmla="*/ 0 h 141288"/>
              <a:gd name="connsiteX2" fmla="*/ 0 w 300315"/>
              <a:gd name="connsiteY2" fmla="*/ 141288 h 141288"/>
              <a:gd name="connsiteX3" fmla="*/ 300315 w 300315"/>
              <a:gd name="connsiteY3" fmla="*/ 141288 h 141288"/>
              <a:gd name="connsiteX4" fmla="*/ 300315 w 300315"/>
              <a:gd name="connsiteY4" fmla="*/ 305 h 141288"/>
              <a:gd name="connsiteX5" fmla="*/ 118480 w 300315"/>
              <a:gd name="connsiteY5" fmla="*/ 305 h 141288"/>
              <a:gd name="connsiteX0" fmla="*/ 121105 w 300315"/>
              <a:gd name="connsiteY0" fmla="*/ 0 h 141288"/>
              <a:gd name="connsiteX1" fmla="*/ 0 w 300315"/>
              <a:gd name="connsiteY1" fmla="*/ 0 h 141288"/>
              <a:gd name="connsiteX2" fmla="*/ 0 w 300315"/>
              <a:gd name="connsiteY2" fmla="*/ 141288 h 141288"/>
              <a:gd name="connsiteX3" fmla="*/ 300315 w 300315"/>
              <a:gd name="connsiteY3" fmla="*/ 141288 h 141288"/>
              <a:gd name="connsiteX4" fmla="*/ 300315 w 300315"/>
              <a:gd name="connsiteY4" fmla="*/ 305 h 141288"/>
              <a:gd name="connsiteX5" fmla="*/ 112689 w 300315"/>
              <a:gd name="connsiteY5" fmla="*/ 0 h 14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0315" h="141288" extrusionOk="0">
                <a:moveTo>
                  <a:pt x="121105" y="0"/>
                </a:moveTo>
                <a:lnTo>
                  <a:pt x="0" y="0"/>
                </a:lnTo>
                <a:lnTo>
                  <a:pt x="0" y="141288"/>
                </a:lnTo>
                <a:lnTo>
                  <a:pt x="300315" y="141288"/>
                </a:lnTo>
                <a:lnTo>
                  <a:pt x="300315" y="305"/>
                </a:lnTo>
                <a:lnTo>
                  <a:pt x="112689" y="0"/>
                </a:lnTo>
              </a:path>
            </a:pathLst>
          </a:custGeom>
          <a:noFill/>
          <a:ln w="76200" cap="flat" cmpd="sng">
            <a:solidFill>
              <a:schemeClr val="lt1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1933200" y="2189999"/>
            <a:ext cx="5277600" cy="44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685800" y="2505901"/>
            <a:ext cx="77724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1_Quot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>
            <a:off x="818063" y="805650"/>
            <a:ext cx="7507875" cy="3532200"/>
          </a:xfrm>
          <a:custGeom>
            <a:avLst/>
            <a:gdLst/>
            <a:ahLst/>
            <a:cxnLst/>
            <a:rect l="l" t="t" r="r" b="b"/>
            <a:pathLst>
              <a:path w="300315" h="141288" extrusionOk="0">
                <a:moveTo>
                  <a:pt x="121105" y="0"/>
                </a:moveTo>
                <a:lnTo>
                  <a:pt x="0" y="0"/>
                </a:lnTo>
                <a:lnTo>
                  <a:pt x="0" y="141288"/>
                </a:lnTo>
                <a:lnTo>
                  <a:pt x="300315" y="141288"/>
                </a:lnTo>
                <a:lnTo>
                  <a:pt x="300315" y="305"/>
                </a:lnTo>
                <a:lnTo>
                  <a:pt x="179211" y="305"/>
                </a:ln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2037600" y="2161800"/>
            <a:ext cx="50688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ctr" rtl="0">
              <a:spcBef>
                <a:spcPts val="600"/>
              </a:spcBef>
              <a:spcAft>
                <a:spcPts val="0"/>
              </a:spcAft>
              <a:buSzPts val="1800"/>
              <a:buChar char="⊡"/>
              <a:defRPr sz="1800" i="1">
                <a:solidFill>
                  <a:srgbClr val="CCCCCC"/>
                </a:solidFill>
              </a:defRPr>
            </a:lvl1pPr>
            <a:lvl2pPr marL="914400" lvl="1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 i="1">
                <a:solidFill>
                  <a:srgbClr val="CCCCCC"/>
                </a:solidFill>
              </a:defRPr>
            </a:lvl2pPr>
            <a:lvl3pPr marL="1371600" lvl="2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 i="1">
                <a:solidFill>
                  <a:srgbClr val="CCCCCC"/>
                </a:solidFill>
              </a:defRPr>
            </a:lvl3pPr>
            <a:lvl4pPr marL="1828800" lvl="3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i="1">
                <a:solidFill>
                  <a:srgbClr val="CCCCCC"/>
                </a:solidFill>
              </a:defRPr>
            </a:lvl4pPr>
            <a:lvl5pPr marL="2286000" lvl="4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i="1">
                <a:solidFill>
                  <a:srgbClr val="CCCCCC"/>
                </a:solidFill>
              </a:defRPr>
            </a:lvl5pPr>
            <a:lvl6pPr marL="2743200" lvl="5" indent="-342900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■"/>
              <a:defRPr i="1">
                <a:solidFill>
                  <a:srgbClr val="CCCCCC"/>
                </a:solidFill>
              </a:defRPr>
            </a:lvl6pPr>
            <a:lvl7pPr marL="3200400" lvl="6" indent="-342900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  <a:defRPr i="1">
                <a:solidFill>
                  <a:srgbClr val="CCCCCC"/>
                </a:solidFill>
              </a:defRPr>
            </a:lvl7pPr>
            <a:lvl8pPr marL="3657600" lvl="7" indent="-342900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○"/>
              <a:defRPr i="1">
                <a:solidFill>
                  <a:srgbClr val="CCCCCC"/>
                </a:solidFill>
              </a:defRPr>
            </a:lvl8pPr>
            <a:lvl9pPr marL="4114800" lvl="8" indent="-342900" algn="ctr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■"/>
              <a:defRPr i="1">
                <a:solidFill>
                  <a:srgbClr val="CCCCCC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/>
          <p:nvPr/>
        </p:nvSpPr>
        <p:spPr>
          <a:xfrm>
            <a:off x="3853200" y="293593"/>
            <a:ext cx="14376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endParaRPr sz="9600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-125" y="4337850"/>
            <a:ext cx="9144000" cy="8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730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/>
          <p:nvPr/>
        </p:nvSpPr>
        <p:spPr>
          <a:xfrm>
            <a:off x="558125" y="548643"/>
            <a:ext cx="8028198" cy="4044419"/>
          </a:xfrm>
          <a:custGeom>
            <a:avLst/>
            <a:gdLst>
              <a:gd name="connsiteX0" fmla="*/ 144041 w 344965"/>
              <a:gd name="connsiteY0" fmla="*/ 119 h 183879"/>
              <a:gd name="connsiteX1" fmla="*/ 0 w 344965"/>
              <a:gd name="connsiteY1" fmla="*/ 81 h 183879"/>
              <a:gd name="connsiteX2" fmla="*/ 0 w 344965"/>
              <a:gd name="connsiteY2" fmla="*/ 183879 h 183879"/>
              <a:gd name="connsiteX3" fmla="*/ 344965 w 344965"/>
              <a:gd name="connsiteY3" fmla="*/ 183879 h 183879"/>
              <a:gd name="connsiteX4" fmla="*/ 344965 w 344965"/>
              <a:gd name="connsiteY4" fmla="*/ 81 h 183879"/>
              <a:gd name="connsiteX5" fmla="*/ 234193 w 344965"/>
              <a:gd name="connsiteY5" fmla="*/ 0 h 183879"/>
              <a:gd name="connsiteX6" fmla="*/ 202146 w 344965"/>
              <a:gd name="connsiteY6" fmla="*/ 119 h 183879"/>
              <a:gd name="connsiteX0" fmla="*/ 144041 w 344965"/>
              <a:gd name="connsiteY0" fmla="*/ 119 h 183879"/>
              <a:gd name="connsiteX1" fmla="*/ 0 w 344965"/>
              <a:gd name="connsiteY1" fmla="*/ 81 h 183879"/>
              <a:gd name="connsiteX2" fmla="*/ 0 w 344965"/>
              <a:gd name="connsiteY2" fmla="*/ 183879 h 183879"/>
              <a:gd name="connsiteX3" fmla="*/ 344965 w 344965"/>
              <a:gd name="connsiteY3" fmla="*/ 183879 h 183879"/>
              <a:gd name="connsiteX4" fmla="*/ 344965 w 344965"/>
              <a:gd name="connsiteY4" fmla="*/ 81 h 183879"/>
              <a:gd name="connsiteX5" fmla="*/ 234193 w 344965"/>
              <a:gd name="connsiteY5" fmla="*/ 0 h 183879"/>
              <a:gd name="connsiteX0" fmla="*/ 144041 w 344965"/>
              <a:gd name="connsiteY0" fmla="*/ 119 h 183879"/>
              <a:gd name="connsiteX1" fmla="*/ 110426 w 344965"/>
              <a:gd name="connsiteY1" fmla="*/ 0 h 183879"/>
              <a:gd name="connsiteX2" fmla="*/ 0 w 344965"/>
              <a:gd name="connsiteY2" fmla="*/ 81 h 183879"/>
              <a:gd name="connsiteX3" fmla="*/ 0 w 344965"/>
              <a:gd name="connsiteY3" fmla="*/ 183879 h 183879"/>
              <a:gd name="connsiteX4" fmla="*/ 344965 w 344965"/>
              <a:gd name="connsiteY4" fmla="*/ 183879 h 183879"/>
              <a:gd name="connsiteX5" fmla="*/ 344965 w 344965"/>
              <a:gd name="connsiteY5" fmla="*/ 81 h 183879"/>
              <a:gd name="connsiteX6" fmla="*/ 234193 w 344965"/>
              <a:gd name="connsiteY6" fmla="*/ 0 h 183879"/>
              <a:gd name="connsiteX0" fmla="*/ 110426 w 344965"/>
              <a:gd name="connsiteY0" fmla="*/ 0 h 183879"/>
              <a:gd name="connsiteX1" fmla="*/ 0 w 344965"/>
              <a:gd name="connsiteY1" fmla="*/ 81 h 183879"/>
              <a:gd name="connsiteX2" fmla="*/ 0 w 344965"/>
              <a:gd name="connsiteY2" fmla="*/ 183879 h 183879"/>
              <a:gd name="connsiteX3" fmla="*/ 344965 w 344965"/>
              <a:gd name="connsiteY3" fmla="*/ 183879 h 183879"/>
              <a:gd name="connsiteX4" fmla="*/ 344965 w 344965"/>
              <a:gd name="connsiteY4" fmla="*/ 81 h 183879"/>
              <a:gd name="connsiteX5" fmla="*/ 234193 w 344965"/>
              <a:gd name="connsiteY5" fmla="*/ 0 h 183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965" h="183879" extrusionOk="0">
                <a:moveTo>
                  <a:pt x="110426" y="0"/>
                </a:moveTo>
                <a:lnTo>
                  <a:pt x="0" y="81"/>
                </a:lnTo>
                <a:lnTo>
                  <a:pt x="0" y="183879"/>
                </a:lnTo>
                <a:lnTo>
                  <a:pt x="344965" y="183879"/>
                </a:lnTo>
                <a:lnTo>
                  <a:pt x="344965" y="81"/>
                </a:lnTo>
                <a:lnTo>
                  <a:pt x="234193" y="0"/>
                </a:ln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-125" y="4593050"/>
            <a:ext cx="9144000" cy="55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54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-125" y="4593050"/>
            <a:ext cx="9144000" cy="55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728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inverse" preserve="1">
  <p:cSld name="1_Blank invers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558125" y="550425"/>
            <a:ext cx="8028198" cy="4042637"/>
          </a:xfrm>
          <a:custGeom>
            <a:avLst/>
            <a:gdLst/>
            <a:ahLst/>
            <a:cxnLst/>
            <a:rect l="l" t="t" r="r" b="b"/>
            <a:pathLst>
              <a:path w="344965" h="183798" extrusionOk="0">
                <a:moveTo>
                  <a:pt x="144041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02146" y="38"/>
                </a:lnTo>
              </a:path>
            </a:pathLst>
          </a:custGeom>
          <a:noFill/>
          <a:ln w="76200" cap="flat" cmpd="sng">
            <a:solidFill>
              <a:srgbClr val="FF9E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-125" y="4593050"/>
            <a:ext cx="9144000" cy="55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08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inverse" preserve="1">
  <p:cSld name="1_Blank invers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558125" y="550425"/>
            <a:ext cx="8028198" cy="4042637"/>
          </a:xfrm>
          <a:custGeom>
            <a:avLst/>
            <a:gdLst/>
            <a:ahLst/>
            <a:cxnLst/>
            <a:rect l="l" t="t" r="r" b="b"/>
            <a:pathLst>
              <a:path w="344965" h="183798" extrusionOk="0">
                <a:moveTo>
                  <a:pt x="144041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02146" y="38"/>
                </a:lnTo>
              </a:path>
            </a:pathLst>
          </a:custGeom>
          <a:noFill/>
          <a:ln w="76200" cap="flat" cmpd="sng">
            <a:solidFill>
              <a:schemeClr val="accent2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-125" y="4593050"/>
            <a:ext cx="9144000" cy="55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959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A2195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16650" y="950850"/>
            <a:ext cx="7310700" cy="32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roid Serif"/>
              <a:buChar char="⊡"/>
              <a:defRPr sz="30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roid Serif"/>
              <a:buChar char="□"/>
              <a:defRPr sz="24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roid Serif"/>
              <a:buChar char="■"/>
              <a:defRPr sz="24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roid Serif"/>
              <a:buChar char="●"/>
              <a:defRPr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roid Serif"/>
              <a:buChar char="○"/>
              <a:defRPr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roid Serif"/>
              <a:buChar char="■"/>
              <a:defRPr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roid Serif"/>
              <a:buChar char="●"/>
              <a:defRPr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roid Serif"/>
              <a:buChar char="○"/>
              <a:defRPr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roid Serif"/>
              <a:buChar char="■"/>
              <a:defRPr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buNone/>
              <a:defRPr sz="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buNone/>
              <a:defRPr sz="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buNone/>
              <a:defRPr sz="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buNone/>
              <a:defRPr sz="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buNone/>
              <a:defRPr sz="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buNone/>
              <a:defRPr sz="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buNone/>
              <a:defRPr sz="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buNone/>
              <a:defRPr sz="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61" r:id="rId3"/>
    <p:sldLayoutId id="2147483660" r:id="rId4"/>
    <p:sldLayoutId id="2147483659" r:id="rId5"/>
    <p:sldLayoutId id="2147483663" r:id="rId6"/>
    <p:sldLayoutId id="2147483662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195B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ctrTitle"/>
          </p:nvPr>
        </p:nvSpPr>
        <p:spPr>
          <a:xfrm>
            <a:off x="1006548" y="1677915"/>
            <a:ext cx="7130904" cy="178767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YENİ EĞİTİM SETLERİ </a:t>
            </a:r>
            <a:br>
              <a:rPr lang="tr-TR" sz="4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</a:br>
            <a:r>
              <a:rPr lang="en-US" sz="4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VE </a:t>
            </a:r>
            <a:br>
              <a:rPr lang="tr-TR" sz="4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</a:br>
            <a:r>
              <a:rPr lang="en-US" sz="4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ATÖLYE UYGULAMALARI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ECEDE6D-95D3-4C5D-BFFB-426761221E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5470"/>
          <a:stretch/>
        </p:blipFill>
        <p:spPr>
          <a:xfrm>
            <a:off x="2276674" y="397665"/>
            <a:ext cx="4590654" cy="82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sApp Video 2022-05-15 at 14.51.16">
            <a:hlinkClick r:id="" action="ppaction://media"/>
            <a:extLst>
              <a:ext uri="{FF2B5EF4-FFF2-40B4-BE49-F238E27FC236}">
                <a16:creationId xmlns:a16="http://schemas.microsoft.com/office/drawing/2014/main" id="{5611CA7B-172C-6090-6755-117B720D08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8636"/>
          <a:stretch/>
        </p:blipFill>
        <p:spPr>
          <a:xfrm>
            <a:off x="5334967" y="1248144"/>
            <a:ext cx="1840818" cy="2646000"/>
          </a:xfrm>
          <a:prstGeom prst="rect">
            <a:avLst/>
          </a:prstGeom>
        </p:spPr>
      </p:pic>
      <p:sp>
        <p:nvSpPr>
          <p:cNvPr id="8" name="Google Shape;73;p14">
            <a:extLst>
              <a:ext uri="{FF2B5EF4-FFF2-40B4-BE49-F238E27FC236}">
                <a16:creationId xmlns:a16="http://schemas.microsoft.com/office/drawing/2014/main" id="{D356DE92-F9A6-E612-AEDD-BEA60AF0C154}"/>
              </a:ext>
            </a:extLst>
          </p:cNvPr>
          <p:cNvSpPr txBox="1">
            <a:spLocks/>
          </p:cNvSpPr>
          <p:nvPr/>
        </p:nvSpPr>
        <p:spPr>
          <a:xfrm>
            <a:off x="2573867" y="588239"/>
            <a:ext cx="3996266" cy="4455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0" tIns="3600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tr-TR" sz="2800" dirty="0">
                <a:solidFill>
                  <a:srgbClr val="A2195B"/>
                </a:solidFill>
                <a:latin typeface="+mj-lt"/>
                <a:ea typeface="Roboto Black" panose="02000000000000000000" pitchFamily="2" charset="0"/>
                <a:cs typeface="Times New Roman" panose="02020603050405020304" pitchFamily="18" charset="0"/>
              </a:rPr>
              <a:t>ETKİNLİK ÖRNEKLERİ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67ADC6DC-10AD-5808-FD9B-B96CAEB949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3062" y="1248145"/>
            <a:ext cx="2668938" cy="264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0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3;p14">
            <a:extLst>
              <a:ext uri="{FF2B5EF4-FFF2-40B4-BE49-F238E27FC236}">
                <a16:creationId xmlns:a16="http://schemas.microsoft.com/office/drawing/2014/main" id="{D356DE92-F9A6-E612-AEDD-BEA60AF0C154}"/>
              </a:ext>
            </a:extLst>
          </p:cNvPr>
          <p:cNvSpPr txBox="1">
            <a:spLocks/>
          </p:cNvSpPr>
          <p:nvPr/>
        </p:nvSpPr>
        <p:spPr>
          <a:xfrm>
            <a:off x="2573867" y="588239"/>
            <a:ext cx="3996266" cy="4455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0" tIns="3600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tr-TR" sz="2800" dirty="0">
                <a:solidFill>
                  <a:srgbClr val="A2195B"/>
                </a:solidFill>
                <a:latin typeface="+mj-lt"/>
                <a:ea typeface="Roboto Black" panose="02000000000000000000" pitchFamily="2" charset="0"/>
                <a:cs typeface="Times New Roman" panose="02020603050405020304" pitchFamily="18" charset="0"/>
              </a:rPr>
              <a:t>ETKİNLİK ÖRNEKLERİ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68F5D21A-B51F-376F-BA30-078FFE666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2063" y="1248144"/>
            <a:ext cx="4247526" cy="2646000"/>
          </a:xfrm>
          <a:prstGeom prst="rect">
            <a:avLst/>
          </a:prstGeom>
        </p:spPr>
      </p:pic>
      <p:pic>
        <p:nvPicPr>
          <p:cNvPr id="4" name="ARABa">
            <a:hlinkClick r:id="" action="ppaction://media"/>
            <a:extLst>
              <a:ext uri="{FF2B5EF4-FFF2-40B4-BE49-F238E27FC236}">
                <a16:creationId xmlns:a16="http://schemas.microsoft.com/office/drawing/2014/main" id="{C3B416EB-576F-0BA8-D613-A0F750A2D8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24399"/>
          <a:stretch/>
        </p:blipFill>
        <p:spPr>
          <a:xfrm>
            <a:off x="6104510" y="1248143"/>
            <a:ext cx="1584704" cy="26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99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>
            <a:extLst>
              <a:ext uri="{FF2B5EF4-FFF2-40B4-BE49-F238E27FC236}">
                <a16:creationId xmlns:a16="http://schemas.microsoft.com/office/drawing/2014/main" id="{AD9A3D7A-477C-F97B-D326-A092CE77E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530" y="1391130"/>
            <a:ext cx="1928813" cy="2571751"/>
          </a:xfrm>
          <a:prstGeom prst="rect">
            <a:avLst/>
          </a:prstGeom>
        </p:spPr>
      </p:pic>
      <p:sp>
        <p:nvSpPr>
          <p:cNvPr id="8" name="Google Shape;73;p14">
            <a:extLst>
              <a:ext uri="{FF2B5EF4-FFF2-40B4-BE49-F238E27FC236}">
                <a16:creationId xmlns:a16="http://schemas.microsoft.com/office/drawing/2014/main" id="{D356DE92-F9A6-E612-AEDD-BEA60AF0C154}"/>
              </a:ext>
            </a:extLst>
          </p:cNvPr>
          <p:cNvSpPr txBox="1">
            <a:spLocks/>
          </p:cNvSpPr>
          <p:nvPr/>
        </p:nvSpPr>
        <p:spPr>
          <a:xfrm>
            <a:off x="2573867" y="588239"/>
            <a:ext cx="3996266" cy="4455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0" tIns="3600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tr-TR" sz="2800" dirty="0">
                <a:solidFill>
                  <a:srgbClr val="A2195B"/>
                </a:solidFill>
                <a:latin typeface="+mj-lt"/>
                <a:ea typeface="Roboto Black" panose="02000000000000000000" pitchFamily="2" charset="0"/>
                <a:cs typeface="Times New Roman" panose="02020603050405020304" pitchFamily="18" charset="0"/>
              </a:rPr>
              <a:t>ETKİNLİK ÖRNEKLERİ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EC76CA1-DF70-2912-86A7-AF3D4AD30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657" y="1391130"/>
            <a:ext cx="1928813" cy="2571751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B00500B8-1382-56E6-66F1-508AE4D2A9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1306" y="1391130"/>
            <a:ext cx="1621387" cy="257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78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3;p14">
            <a:extLst>
              <a:ext uri="{FF2B5EF4-FFF2-40B4-BE49-F238E27FC236}">
                <a16:creationId xmlns:a16="http://schemas.microsoft.com/office/drawing/2014/main" id="{DB67E192-CAA7-44EC-A478-16E7C6FDE943}"/>
              </a:ext>
            </a:extLst>
          </p:cNvPr>
          <p:cNvSpPr txBox="1">
            <a:spLocks/>
          </p:cNvSpPr>
          <p:nvPr/>
        </p:nvSpPr>
        <p:spPr>
          <a:xfrm>
            <a:off x="1240403" y="588239"/>
            <a:ext cx="6663194" cy="4455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0" tIns="3600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tr-TR" sz="2800" dirty="0">
                <a:solidFill>
                  <a:srgbClr val="A2195B"/>
                </a:solidFill>
                <a:latin typeface="+mj-lt"/>
                <a:ea typeface="Roboto Black" panose="02000000000000000000" pitchFamily="2" charset="0"/>
                <a:cs typeface="Times New Roman" panose="02020603050405020304" pitchFamily="18" charset="0"/>
              </a:rPr>
              <a:t>STEM MAKER EĞİTİMİNİN FAYDALARI 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A15E8618-7EE6-9789-A961-3E35740D655A}"/>
              </a:ext>
            </a:extLst>
          </p:cNvPr>
          <p:cNvSpPr txBox="1"/>
          <p:nvPr/>
        </p:nvSpPr>
        <p:spPr>
          <a:xfrm>
            <a:off x="1116647" y="1638161"/>
            <a:ext cx="6853873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Üretmeye teşvik etmek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Hazır tüketim alışkanlıklarından kurtarmak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Tüketen değil üreten nesiller yetiştirmek </a:t>
            </a:r>
          </a:p>
        </p:txBody>
      </p:sp>
    </p:spTree>
    <p:extLst>
      <p:ext uri="{BB962C8B-B14F-4D97-AF65-F5344CB8AC3E}">
        <p14:creationId xmlns:p14="http://schemas.microsoft.com/office/powerpoint/2010/main" val="177148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3;p14">
            <a:extLst>
              <a:ext uri="{FF2B5EF4-FFF2-40B4-BE49-F238E27FC236}">
                <a16:creationId xmlns:a16="http://schemas.microsoft.com/office/drawing/2014/main" id="{DB67E192-CAA7-44EC-A478-16E7C6FDE943}"/>
              </a:ext>
            </a:extLst>
          </p:cNvPr>
          <p:cNvSpPr txBox="1">
            <a:spLocks/>
          </p:cNvSpPr>
          <p:nvPr/>
        </p:nvSpPr>
        <p:spPr>
          <a:xfrm>
            <a:off x="1319917" y="588239"/>
            <a:ext cx="6504166" cy="4455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0" tIns="3600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tr-TR" sz="2800" dirty="0">
                <a:solidFill>
                  <a:srgbClr val="A2195B"/>
                </a:solidFill>
                <a:latin typeface="+mj-lt"/>
                <a:ea typeface="Roboto Black" panose="02000000000000000000" pitchFamily="2" charset="0"/>
                <a:cs typeface="Times New Roman" panose="02020603050405020304" pitchFamily="18" charset="0"/>
              </a:rPr>
              <a:t>OKULLARDA NASIL UYGULANABİLİR?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A15E8618-7EE6-9789-A961-3E35740D655A}"/>
              </a:ext>
            </a:extLst>
          </p:cNvPr>
          <p:cNvSpPr txBox="1"/>
          <p:nvPr/>
        </p:nvSpPr>
        <p:spPr>
          <a:xfrm>
            <a:off x="1116647" y="1414739"/>
            <a:ext cx="63763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STEM-MAKER Atölyesi içerisinde bu setlerle birlikte günlük hayat malzemelerinden yapılan etkinlik ve projeleri de dahil ederek yıl içerisinde uygulanabilir.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tr-TR" sz="2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28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3;p14">
            <a:extLst>
              <a:ext uri="{FF2B5EF4-FFF2-40B4-BE49-F238E27FC236}">
                <a16:creationId xmlns:a16="http://schemas.microsoft.com/office/drawing/2014/main" id="{DB67E192-CAA7-44EC-A478-16E7C6FDE943}"/>
              </a:ext>
            </a:extLst>
          </p:cNvPr>
          <p:cNvSpPr txBox="1">
            <a:spLocks/>
          </p:cNvSpPr>
          <p:nvPr/>
        </p:nvSpPr>
        <p:spPr>
          <a:xfrm>
            <a:off x="2573867" y="588239"/>
            <a:ext cx="3996266" cy="4455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0" tIns="3600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tr-TR" sz="2800" dirty="0">
                <a:solidFill>
                  <a:srgbClr val="A2195B"/>
                </a:solidFill>
                <a:latin typeface="+mj-lt"/>
                <a:ea typeface="Roboto Black" panose="02000000000000000000" pitchFamily="2" charset="0"/>
                <a:cs typeface="Times New Roman" panose="02020603050405020304" pitchFamily="18" charset="0"/>
              </a:rPr>
              <a:t>ETKİNLİK ÖRNEKLERİ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FACA8D52-522D-FB16-E11B-6DD5F6185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789" y="1379677"/>
            <a:ext cx="2526422" cy="2548824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578D1EE4-5FBC-66CD-2F3D-3CB75A327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2245" y="1379677"/>
            <a:ext cx="1911618" cy="2548824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2E44924C-59F4-86B9-9EF9-F081EBA0A8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137" y="1379677"/>
            <a:ext cx="1911618" cy="254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0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3;p14">
            <a:extLst>
              <a:ext uri="{FF2B5EF4-FFF2-40B4-BE49-F238E27FC236}">
                <a16:creationId xmlns:a16="http://schemas.microsoft.com/office/drawing/2014/main" id="{DB67E192-CAA7-44EC-A478-16E7C6FDE943}"/>
              </a:ext>
            </a:extLst>
          </p:cNvPr>
          <p:cNvSpPr txBox="1">
            <a:spLocks/>
          </p:cNvSpPr>
          <p:nvPr/>
        </p:nvSpPr>
        <p:spPr>
          <a:xfrm>
            <a:off x="1319917" y="588239"/>
            <a:ext cx="6504166" cy="4455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0" tIns="3600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tr-TR" sz="2800" dirty="0">
                <a:solidFill>
                  <a:srgbClr val="A2195B"/>
                </a:solidFill>
                <a:latin typeface="+mj-lt"/>
                <a:ea typeface="Roboto Black" panose="02000000000000000000" pitchFamily="2" charset="0"/>
                <a:cs typeface="Times New Roman" panose="02020603050405020304" pitchFamily="18" charset="0"/>
              </a:rPr>
              <a:t>OKULLARDA NASIL UYGULANABİLİR?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A15E8618-7EE6-9789-A961-3E35740D655A}"/>
              </a:ext>
            </a:extLst>
          </p:cNvPr>
          <p:cNvSpPr txBox="1"/>
          <p:nvPr/>
        </p:nvSpPr>
        <p:spPr>
          <a:xfrm>
            <a:off x="1116647" y="1414739"/>
            <a:ext cx="637635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STEM- MAKER Atölyesi, sadece bu setleri alarak 5 ve 6 yaş gruplarına 10 haftalık bir program uygulanabilir.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Hafta sonu gelen ilkokul öğrenci gruplarınıza da bu setleri de kullanabilirsiniz.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tr-TR" sz="2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65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ctrTitle"/>
          </p:nvPr>
        </p:nvSpPr>
        <p:spPr>
          <a:xfrm>
            <a:off x="4021666" y="1774989"/>
            <a:ext cx="4319693" cy="159352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ASTROCODE</a:t>
            </a:r>
            <a:endParaRPr lang="en-US" sz="48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97E24729-C326-862F-7A97-948F23A391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85559" y="1124380"/>
            <a:ext cx="2741374" cy="289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8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831B1F92-B463-41F0-FE96-A193A3053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33739"/>
            <a:ext cx="3791414" cy="3791414"/>
          </a:xfrm>
          <a:prstGeom prst="rect">
            <a:avLst/>
          </a:prstGeom>
        </p:spPr>
      </p:pic>
      <p:sp>
        <p:nvSpPr>
          <p:cNvPr id="7" name="Google Shape;73;p14">
            <a:extLst>
              <a:ext uri="{FF2B5EF4-FFF2-40B4-BE49-F238E27FC236}">
                <a16:creationId xmlns:a16="http://schemas.microsoft.com/office/drawing/2014/main" id="{DB67E192-CAA7-44EC-A478-16E7C6FDE943}"/>
              </a:ext>
            </a:extLst>
          </p:cNvPr>
          <p:cNvSpPr txBox="1">
            <a:spLocks/>
          </p:cNvSpPr>
          <p:nvPr/>
        </p:nvSpPr>
        <p:spPr>
          <a:xfrm>
            <a:off x="3234267" y="588239"/>
            <a:ext cx="2675466" cy="4455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0" tIns="3600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tr-TR" sz="2800" dirty="0">
                <a:solidFill>
                  <a:srgbClr val="A2195B"/>
                </a:solidFill>
                <a:latin typeface="+mj-lt"/>
                <a:ea typeface="Roboto Black" panose="02000000000000000000" pitchFamily="2" charset="0"/>
                <a:cs typeface="Times New Roman" panose="02020603050405020304" pitchFamily="18" charset="0"/>
              </a:rPr>
              <a:t>ASTROCODE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A15E8618-7EE6-9789-A961-3E35740D655A}"/>
              </a:ext>
            </a:extLst>
          </p:cNvPr>
          <p:cNvSpPr txBox="1"/>
          <p:nvPr/>
        </p:nvSpPr>
        <p:spPr>
          <a:xfrm>
            <a:off x="1116647" y="1679198"/>
            <a:ext cx="445152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Bilgisayarsız kodlama oyunu; </a:t>
            </a:r>
            <a:b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erken yaşta kodlama eğitimi için tasarlanmış, içerisinde pek çok görev kartı bulunduran ekransız kodlama oyunudur. </a:t>
            </a:r>
          </a:p>
        </p:txBody>
      </p:sp>
    </p:spTree>
    <p:extLst>
      <p:ext uri="{BB962C8B-B14F-4D97-AF65-F5344CB8AC3E}">
        <p14:creationId xmlns:p14="http://schemas.microsoft.com/office/powerpoint/2010/main" val="382554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60F9AB1-8193-97E4-5523-D21F29C22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33739"/>
            <a:ext cx="3791414" cy="3791414"/>
          </a:xfrm>
          <a:prstGeom prst="rect">
            <a:avLst/>
          </a:prstGeom>
        </p:spPr>
      </p:pic>
      <p:sp>
        <p:nvSpPr>
          <p:cNvPr id="7" name="Google Shape;73;p14">
            <a:extLst>
              <a:ext uri="{FF2B5EF4-FFF2-40B4-BE49-F238E27FC236}">
                <a16:creationId xmlns:a16="http://schemas.microsoft.com/office/drawing/2014/main" id="{DB67E192-CAA7-44EC-A478-16E7C6FDE943}"/>
              </a:ext>
            </a:extLst>
          </p:cNvPr>
          <p:cNvSpPr txBox="1">
            <a:spLocks/>
          </p:cNvSpPr>
          <p:nvPr/>
        </p:nvSpPr>
        <p:spPr>
          <a:xfrm>
            <a:off x="1391920" y="588239"/>
            <a:ext cx="6360160" cy="4455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0" tIns="3600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tr-TR" sz="2800" dirty="0">
                <a:solidFill>
                  <a:srgbClr val="A2195B"/>
                </a:solidFill>
                <a:latin typeface="+mj-lt"/>
                <a:ea typeface="Roboto Black" panose="02000000000000000000" pitchFamily="2" charset="0"/>
                <a:cs typeface="Times New Roman" panose="02020603050405020304" pitchFamily="18" charset="0"/>
              </a:rPr>
              <a:t>BİLGİSAYARSIZ KODLAMA NEDİR?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A15E8618-7EE6-9789-A961-3E35740D655A}"/>
              </a:ext>
            </a:extLst>
          </p:cNvPr>
          <p:cNvSpPr txBox="1"/>
          <p:nvPr/>
        </p:nvSpPr>
        <p:spPr>
          <a:xfrm>
            <a:off x="1116647" y="1848475"/>
            <a:ext cx="44738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Çocukların dijital dünyayı daha</a:t>
            </a:r>
            <a:b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iyi anlamalarına ve teknolojinin arkasındaki temel prensipleri öğrenmelerine yardımcı olur.</a:t>
            </a:r>
          </a:p>
        </p:txBody>
      </p:sp>
    </p:spTree>
    <p:extLst>
      <p:ext uri="{BB962C8B-B14F-4D97-AF65-F5344CB8AC3E}">
        <p14:creationId xmlns:p14="http://schemas.microsoft.com/office/powerpoint/2010/main" val="26890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AFCE23CA-A64E-2B38-9B27-F2CBD62E1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465" y="81780"/>
            <a:ext cx="3126144" cy="248997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7A48AC45-DA78-BAEC-8550-6CB06A9B4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465" y="2526672"/>
            <a:ext cx="3126144" cy="248997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58996708-AEC1-5F23-16E3-0AC5C3404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2308" y="81780"/>
            <a:ext cx="3126144" cy="2489970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1BD3A68F-2351-89A8-86A4-F5FF5BB1D5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2308" y="2526672"/>
            <a:ext cx="3126144" cy="2489970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8A7777E8-B62D-632C-AFA3-8C406A69796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04744" y="1326765"/>
            <a:ext cx="2358050" cy="248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15E8618-7EE6-9789-A961-3E35740D655A}"/>
              </a:ext>
            </a:extLst>
          </p:cNvPr>
          <p:cNvSpPr txBox="1"/>
          <p:nvPr/>
        </p:nvSpPr>
        <p:spPr>
          <a:xfrm>
            <a:off x="1412240" y="1245402"/>
            <a:ext cx="608076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Algoritmik düşünme becerisi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Üç boyutlu düşünme becerisi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Analitik düşünme becerisi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Mantıksal düşünme becerisi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Matematiksel düşünme becerisi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Problem çözme becerisi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2637E0A-3E4B-5C94-54FC-7DF542ADD1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525353" y="1617642"/>
            <a:ext cx="2100536" cy="2682578"/>
          </a:xfrm>
          <a:prstGeom prst="rect">
            <a:avLst/>
          </a:prstGeom>
        </p:spPr>
      </p:pic>
      <p:sp>
        <p:nvSpPr>
          <p:cNvPr id="4" name="Google Shape;73;p14">
            <a:extLst>
              <a:ext uri="{FF2B5EF4-FFF2-40B4-BE49-F238E27FC236}">
                <a16:creationId xmlns:a16="http://schemas.microsoft.com/office/drawing/2014/main" id="{FECFC566-E039-D37F-BE4E-C854D5C996CA}"/>
              </a:ext>
            </a:extLst>
          </p:cNvPr>
          <p:cNvSpPr txBox="1">
            <a:spLocks/>
          </p:cNvSpPr>
          <p:nvPr/>
        </p:nvSpPr>
        <p:spPr>
          <a:xfrm>
            <a:off x="2011680" y="588239"/>
            <a:ext cx="5120640" cy="4455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0" tIns="3600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tr-TR" sz="2800" dirty="0">
                <a:solidFill>
                  <a:srgbClr val="A2195B"/>
                </a:solidFill>
                <a:latin typeface="+mj-lt"/>
                <a:ea typeface="Roboto Black" panose="02000000000000000000" pitchFamily="2" charset="0"/>
                <a:cs typeface="Times New Roman" panose="02020603050405020304" pitchFamily="18" charset="0"/>
              </a:rPr>
              <a:t>ÖĞRENCİYE KAZANIMLARI</a:t>
            </a:r>
          </a:p>
        </p:txBody>
      </p:sp>
    </p:spTree>
    <p:extLst>
      <p:ext uri="{BB962C8B-B14F-4D97-AF65-F5344CB8AC3E}">
        <p14:creationId xmlns:p14="http://schemas.microsoft.com/office/powerpoint/2010/main" val="12219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3;p14">
            <a:extLst>
              <a:ext uri="{FF2B5EF4-FFF2-40B4-BE49-F238E27FC236}">
                <a16:creationId xmlns:a16="http://schemas.microsoft.com/office/drawing/2014/main" id="{DB67E192-CAA7-44EC-A478-16E7C6FDE943}"/>
              </a:ext>
            </a:extLst>
          </p:cNvPr>
          <p:cNvSpPr txBox="1">
            <a:spLocks/>
          </p:cNvSpPr>
          <p:nvPr/>
        </p:nvSpPr>
        <p:spPr>
          <a:xfrm>
            <a:off x="1310640" y="588239"/>
            <a:ext cx="6522720" cy="4455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0" tIns="3600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tr-TR" sz="2800" dirty="0">
                <a:solidFill>
                  <a:srgbClr val="A2195B"/>
                </a:solidFill>
                <a:latin typeface="+mj-lt"/>
                <a:ea typeface="Roboto Black" panose="02000000000000000000" pitchFamily="2" charset="0"/>
                <a:cs typeface="Times New Roman" panose="02020603050405020304" pitchFamily="18" charset="0"/>
              </a:rPr>
              <a:t>OKULLARDA NASIL UYGULANABİLİR?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A15E8618-7EE6-9789-A961-3E35740D655A}"/>
              </a:ext>
            </a:extLst>
          </p:cNvPr>
          <p:cNvSpPr txBox="1"/>
          <p:nvPr/>
        </p:nvSpPr>
        <p:spPr>
          <a:xfrm>
            <a:off x="979487" y="1147432"/>
            <a:ext cx="727985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Robotik Kodlama Atölyesinde yıl içerisinde haftada bir oturum olarak uygulayabilirsiniz.</a:t>
            </a:r>
          </a:p>
          <a:p>
            <a:pPr marL="342900" indent="-342900">
              <a:spcBef>
                <a:spcPts val="300"/>
              </a:spcBef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STEM Maker ve Kodlama atölyesi olarak STEM Maker setleri ile beraber yıl içerisinde uygulayabilirsiniz.</a:t>
            </a:r>
          </a:p>
          <a:p>
            <a:pPr marL="342900" indent="-342900">
              <a:spcBef>
                <a:spcPts val="300"/>
              </a:spcBef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Bilgisayarsız Kodlama Atölyesi olarak uygulayabilirsiniz.</a:t>
            </a:r>
          </a:p>
          <a:p>
            <a:pPr marL="342900" indent="-342900">
              <a:spcBef>
                <a:spcPts val="300"/>
              </a:spcBef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Kodlama Atölyesi olarak; Bilgisayarlı Kodlama (code.org, </a:t>
            </a:r>
            <a:r>
              <a:rPr lang="tr-TR" sz="2200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scratch</a:t>
            </a: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tr-TR" sz="2200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jr</a:t>
            </a: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 </a:t>
            </a:r>
            <a:r>
              <a:rPr lang="tr-TR" sz="2200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Scratch</a:t>
            </a: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…) uygulamalarıyla bir yıl içerisinde uygulayabilirsiniz.</a:t>
            </a:r>
          </a:p>
        </p:txBody>
      </p:sp>
    </p:spTree>
    <p:extLst>
      <p:ext uri="{BB962C8B-B14F-4D97-AF65-F5344CB8AC3E}">
        <p14:creationId xmlns:p14="http://schemas.microsoft.com/office/powerpoint/2010/main" val="40021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3;p14">
            <a:extLst>
              <a:ext uri="{FF2B5EF4-FFF2-40B4-BE49-F238E27FC236}">
                <a16:creationId xmlns:a16="http://schemas.microsoft.com/office/drawing/2014/main" id="{DB67E192-CAA7-44EC-A478-16E7C6FDE943}"/>
              </a:ext>
            </a:extLst>
          </p:cNvPr>
          <p:cNvSpPr txBox="1">
            <a:spLocks/>
          </p:cNvSpPr>
          <p:nvPr/>
        </p:nvSpPr>
        <p:spPr>
          <a:xfrm>
            <a:off x="1310640" y="588239"/>
            <a:ext cx="6522720" cy="4455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0" tIns="3600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tr-TR" sz="2800" dirty="0">
                <a:solidFill>
                  <a:srgbClr val="A2195B"/>
                </a:solidFill>
                <a:latin typeface="+mj-lt"/>
                <a:ea typeface="Roboto Black" panose="02000000000000000000" pitchFamily="2" charset="0"/>
                <a:cs typeface="Times New Roman" panose="02020603050405020304" pitchFamily="18" charset="0"/>
              </a:rPr>
              <a:t>ROBOTİK KODLAMA VE STEM MAKER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3257D71-2390-C7F8-9353-4A5DB017E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56" y="1033739"/>
            <a:ext cx="2072647" cy="165086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11DE706-ED87-32AB-200F-E30B4DCC6981}"/>
              </a:ext>
            </a:extLst>
          </p:cNvPr>
          <p:cNvSpPr txBox="1"/>
          <p:nvPr/>
        </p:nvSpPr>
        <p:spPr>
          <a:xfrm>
            <a:off x="1319771" y="2863996"/>
            <a:ext cx="2185182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tr-TR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Elektronik Kısım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tr-TR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Mekanik Kısım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tr-TR" sz="1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Kodlama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EC2D677D-C565-AC37-1CD5-1F2EE49BAAFD}"/>
              </a:ext>
            </a:extLst>
          </p:cNvPr>
          <p:cNvSpPr txBox="1"/>
          <p:nvPr/>
        </p:nvSpPr>
        <p:spPr>
          <a:xfrm>
            <a:off x="5571471" y="2863996"/>
            <a:ext cx="2185182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tr-TR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Elektronik Kısım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tr-TR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Mekanik Kısım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tr-TR" sz="1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Kodlama</a:t>
            </a:r>
          </a:p>
        </p:txBody>
      </p:sp>
      <p:pic>
        <p:nvPicPr>
          <p:cNvPr id="12" name="Picture 2" descr="C:\Users\BEDIA\Desktop\Robot resimler\dino.png">
            <a:extLst>
              <a:ext uri="{FF2B5EF4-FFF2-40B4-BE49-F238E27FC236}">
                <a16:creationId xmlns:a16="http://schemas.microsoft.com/office/drawing/2014/main" id="{8DC4106A-7C3D-17B6-9BD1-294A4B968C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0" b="4506"/>
          <a:stretch/>
        </p:blipFill>
        <p:spPr bwMode="auto">
          <a:xfrm>
            <a:off x="2837651" y="1172356"/>
            <a:ext cx="2099860" cy="1921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Funny Electronic Kit">
            <a:extLst>
              <a:ext uri="{FF2B5EF4-FFF2-40B4-BE49-F238E27FC236}">
                <a16:creationId xmlns:a16="http://schemas.microsoft.com/office/drawing/2014/main" id="{62C922A4-C797-058B-9408-6E967E5DB8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 b="3120"/>
          <a:stretch/>
        </p:blipFill>
        <p:spPr bwMode="auto">
          <a:xfrm>
            <a:off x="1285361" y="1259803"/>
            <a:ext cx="1344664" cy="12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18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CCD14219-0D96-B638-9FBB-B49D2C2B91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21542" y="613287"/>
            <a:ext cx="2903697" cy="2312792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FCE0C0EC-A8FA-65D1-FE24-121826849C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00240" y="2284947"/>
            <a:ext cx="2903697" cy="2312792"/>
          </a:xfrm>
          <a:prstGeom prst="rect">
            <a:avLst/>
          </a:prstGeom>
        </p:spPr>
      </p:pic>
      <p:sp>
        <p:nvSpPr>
          <p:cNvPr id="6" name="Google Shape;58;p12">
            <a:extLst>
              <a:ext uri="{FF2B5EF4-FFF2-40B4-BE49-F238E27FC236}">
                <a16:creationId xmlns:a16="http://schemas.microsoft.com/office/drawing/2014/main" id="{2BA7133A-B7C0-F6C3-60D9-F4B5187F117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160520" y="1774989"/>
            <a:ext cx="4180840" cy="159352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HOBİ SETLERİ</a:t>
            </a:r>
            <a:endParaRPr lang="en-US" sz="48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30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3;p14">
            <a:extLst>
              <a:ext uri="{FF2B5EF4-FFF2-40B4-BE49-F238E27FC236}">
                <a16:creationId xmlns:a16="http://schemas.microsoft.com/office/drawing/2014/main" id="{DB67E192-CAA7-44EC-A478-16E7C6FDE943}"/>
              </a:ext>
            </a:extLst>
          </p:cNvPr>
          <p:cNvSpPr txBox="1">
            <a:spLocks/>
          </p:cNvSpPr>
          <p:nvPr/>
        </p:nvSpPr>
        <p:spPr>
          <a:xfrm>
            <a:off x="2480733" y="588239"/>
            <a:ext cx="4182534" cy="4455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0" tIns="3600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tr-TR" sz="2800" dirty="0">
                <a:solidFill>
                  <a:srgbClr val="A2195B"/>
                </a:solidFill>
                <a:latin typeface="+mj-lt"/>
                <a:ea typeface="Roboto Black" panose="02000000000000000000" pitchFamily="2" charset="0"/>
                <a:cs typeface="Times New Roman" panose="02020603050405020304" pitchFamily="18" charset="0"/>
              </a:rPr>
              <a:t>HOBİ SETLERİ</a:t>
            </a:r>
          </a:p>
        </p:txBody>
      </p:sp>
      <p:sp>
        <p:nvSpPr>
          <p:cNvPr id="4" name="Yay 4">
            <a:extLst>
              <a:ext uri="{FF2B5EF4-FFF2-40B4-BE49-F238E27FC236}">
                <a16:creationId xmlns:a16="http://schemas.microsoft.com/office/drawing/2014/main" id="{66C0DD8F-BE1C-5C86-D681-99812BA7D298}"/>
              </a:ext>
            </a:extLst>
          </p:cNvPr>
          <p:cNvSpPr/>
          <p:nvPr/>
        </p:nvSpPr>
        <p:spPr>
          <a:xfrm>
            <a:off x="2493390" y="-523276"/>
            <a:ext cx="2078610" cy="2392686"/>
          </a:xfrm>
          <a:custGeom>
            <a:avLst/>
            <a:gdLst>
              <a:gd name="connsiteX0" fmla="*/ 1202436 w 2404872"/>
              <a:gd name="connsiteY0" fmla="*/ 0 h 1513332"/>
              <a:gd name="connsiteX1" fmla="*/ 2404872 w 2404872"/>
              <a:gd name="connsiteY1" fmla="*/ 756666 h 1513332"/>
              <a:gd name="connsiteX2" fmla="*/ 1202436 w 2404872"/>
              <a:gd name="connsiteY2" fmla="*/ 756666 h 1513332"/>
              <a:gd name="connsiteX3" fmla="*/ 1202436 w 2404872"/>
              <a:gd name="connsiteY3" fmla="*/ 0 h 1513332"/>
              <a:gd name="connsiteX0" fmla="*/ 1202436 w 2404872"/>
              <a:gd name="connsiteY0" fmla="*/ 0 h 1513332"/>
              <a:gd name="connsiteX1" fmla="*/ 2404872 w 2404872"/>
              <a:gd name="connsiteY1" fmla="*/ 756666 h 1513332"/>
              <a:gd name="connsiteX0" fmla="*/ 762000 w 1964436"/>
              <a:gd name="connsiteY0" fmla="*/ 0 h 1376680"/>
              <a:gd name="connsiteX1" fmla="*/ 1964436 w 1964436"/>
              <a:gd name="connsiteY1" fmla="*/ 756666 h 1376680"/>
              <a:gd name="connsiteX2" fmla="*/ 762000 w 1964436"/>
              <a:gd name="connsiteY2" fmla="*/ 756666 h 1376680"/>
              <a:gd name="connsiteX3" fmla="*/ 762000 w 1964436"/>
              <a:gd name="connsiteY3" fmla="*/ 0 h 1376680"/>
              <a:gd name="connsiteX0" fmla="*/ 0 w 1964436"/>
              <a:gd name="connsiteY0" fmla="*/ 1376680 h 1376680"/>
              <a:gd name="connsiteX1" fmla="*/ 1964436 w 1964436"/>
              <a:gd name="connsiteY1" fmla="*/ 756666 h 1376680"/>
              <a:gd name="connsiteX0" fmla="*/ 762000 w 2924556"/>
              <a:gd name="connsiteY0" fmla="*/ 0 h 1503426"/>
              <a:gd name="connsiteX1" fmla="*/ 1964436 w 2924556"/>
              <a:gd name="connsiteY1" fmla="*/ 756666 h 1503426"/>
              <a:gd name="connsiteX2" fmla="*/ 762000 w 2924556"/>
              <a:gd name="connsiteY2" fmla="*/ 756666 h 1503426"/>
              <a:gd name="connsiteX3" fmla="*/ 762000 w 2924556"/>
              <a:gd name="connsiteY3" fmla="*/ 0 h 1503426"/>
              <a:gd name="connsiteX0" fmla="*/ 0 w 2924556"/>
              <a:gd name="connsiteY0" fmla="*/ 1376680 h 1503426"/>
              <a:gd name="connsiteX1" fmla="*/ 2924556 w 2924556"/>
              <a:gd name="connsiteY1" fmla="*/ 1503426 h 1503426"/>
              <a:gd name="connsiteX0" fmla="*/ 563880 w 2726436"/>
              <a:gd name="connsiteY0" fmla="*/ 0 h 2087880"/>
              <a:gd name="connsiteX1" fmla="*/ 1766316 w 2726436"/>
              <a:gd name="connsiteY1" fmla="*/ 756666 h 2087880"/>
              <a:gd name="connsiteX2" fmla="*/ 563880 w 2726436"/>
              <a:gd name="connsiteY2" fmla="*/ 756666 h 2087880"/>
              <a:gd name="connsiteX3" fmla="*/ 563880 w 2726436"/>
              <a:gd name="connsiteY3" fmla="*/ 0 h 2087880"/>
              <a:gd name="connsiteX0" fmla="*/ 0 w 2726436"/>
              <a:gd name="connsiteY0" fmla="*/ 2087880 h 2087880"/>
              <a:gd name="connsiteX1" fmla="*/ 2726436 w 2726436"/>
              <a:gd name="connsiteY1" fmla="*/ 1503426 h 2087880"/>
              <a:gd name="connsiteX0" fmla="*/ 563880 w 2726436"/>
              <a:gd name="connsiteY0" fmla="*/ 0 h 2087880"/>
              <a:gd name="connsiteX1" fmla="*/ 1766316 w 2726436"/>
              <a:gd name="connsiteY1" fmla="*/ 756666 h 2087880"/>
              <a:gd name="connsiteX2" fmla="*/ 563880 w 2726436"/>
              <a:gd name="connsiteY2" fmla="*/ 756666 h 2087880"/>
              <a:gd name="connsiteX3" fmla="*/ 563880 w 2726436"/>
              <a:gd name="connsiteY3" fmla="*/ 0 h 2087880"/>
              <a:gd name="connsiteX0" fmla="*/ 0 w 2726436"/>
              <a:gd name="connsiteY0" fmla="*/ 2087880 h 2087880"/>
              <a:gd name="connsiteX1" fmla="*/ 261620 w 2726436"/>
              <a:gd name="connsiteY1" fmla="*/ 1501919 h 2087880"/>
              <a:gd name="connsiteX2" fmla="*/ 2726436 w 2726436"/>
              <a:gd name="connsiteY2" fmla="*/ 1503426 h 2087880"/>
              <a:gd name="connsiteX0" fmla="*/ 345440 w 2507996"/>
              <a:gd name="connsiteY0" fmla="*/ 0 h 2479040"/>
              <a:gd name="connsiteX1" fmla="*/ 1547876 w 2507996"/>
              <a:gd name="connsiteY1" fmla="*/ 756666 h 2479040"/>
              <a:gd name="connsiteX2" fmla="*/ 345440 w 2507996"/>
              <a:gd name="connsiteY2" fmla="*/ 756666 h 2479040"/>
              <a:gd name="connsiteX3" fmla="*/ 345440 w 2507996"/>
              <a:gd name="connsiteY3" fmla="*/ 0 h 2479040"/>
              <a:gd name="connsiteX0" fmla="*/ 0 w 2507996"/>
              <a:gd name="connsiteY0" fmla="*/ 2479040 h 2479040"/>
              <a:gd name="connsiteX1" fmla="*/ 43180 w 2507996"/>
              <a:gd name="connsiteY1" fmla="*/ 1501919 h 2479040"/>
              <a:gd name="connsiteX2" fmla="*/ 2507996 w 2507996"/>
              <a:gd name="connsiteY2" fmla="*/ 1503426 h 2479040"/>
              <a:gd name="connsiteX0" fmla="*/ 365239 w 2527795"/>
              <a:gd name="connsiteY0" fmla="*/ 0 h 2479040"/>
              <a:gd name="connsiteX1" fmla="*/ 1567675 w 2527795"/>
              <a:gd name="connsiteY1" fmla="*/ 756666 h 2479040"/>
              <a:gd name="connsiteX2" fmla="*/ 365239 w 2527795"/>
              <a:gd name="connsiteY2" fmla="*/ 756666 h 2479040"/>
              <a:gd name="connsiteX3" fmla="*/ 365239 w 2527795"/>
              <a:gd name="connsiteY3" fmla="*/ 0 h 2479040"/>
              <a:gd name="connsiteX0" fmla="*/ 19799 w 2527795"/>
              <a:gd name="connsiteY0" fmla="*/ 2479040 h 2479040"/>
              <a:gd name="connsiteX1" fmla="*/ 62979 w 2527795"/>
              <a:gd name="connsiteY1" fmla="*/ 1501919 h 2479040"/>
              <a:gd name="connsiteX2" fmla="*/ 2527795 w 2527795"/>
              <a:gd name="connsiteY2" fmla="*/ 1503426 h 2479040"/>
              <a:gd name="connsiteX0" fmla="*/ 779780 w 2942336"/>
              <a:gd name="connsiteY0" fmla="*/ 0 h 2082800"/>
              <a:gd name="connsiteX1" fmla="*/ 1982216 w 2942336"/>
              <a:gd name="connsiteY1" fmla="*/ 756666 h 2082800"/>
              <a:gd name="connsiteX2" fmla="*/ 779780 w 2942336"/>
              <a:gd name="connsiteY2" fmla="*/ 756666 h 2082800"/>
              <a:gd name="connsiteX3" fmla="*/ 779780 w 2942336"/>
              <a:gd name="connsiteY3" fmla="*/ 0 h 2082800"/>
              <a:gd name="connsiteX0" fmla="*/ 0 w 2942336"/>
              <a:gd name="connsiteY0" fmla="*/ 2082800 h 2082800"/>
              <a:gd name="connsiteX1" fmla="*/ 477520 w 2942336"/>
              <a:gd name="connsiteY1" fmla="*/ 1501919 h 2082800"/>
              <a:gd name="connsiteX2" fmla="*/ 2942336 w 2942336"/>
              <a:gd name="connsiteY2" fmla="*/ 1503426 h 2082800"/>
              <a:gd name="connsiteX0" fmla="*/ 779780 w 2942336"/>
              <a:gd name="connsiteY0" fmla="*/ 0 h 2082800"/>
              <a:gd name="connsiteX1" fmla="*/ 1982216 w 2942336"/>
              <a:gd name="connsiteY1" fmla="*/ 756666 h 2082800"/>
              <a:gd name="connsiteX2" fmla="*/ 779780 w 2942336"/>
              <a:gd name="connsiteY2" fmla="*/ 756666 h 2082800"/>
              <a:gd name="connsiteX3" fmla="*/ 779780 w 2942336"/>
              <a:gd name="connsiteY3" fmla="*/ 0 h 2082800"/>
              <a:gd name="connsiteX0" fmla="*/ 0 w 2942336"/>
              <a:gd name="connsiteY0" fmla="*/ 2082800 h 2082800"/>
              <a:gd name="connsiteX1" fmla="*/ 218440 w 2942336"/>
              <a:gd name="connsiteY1" fmla="*/ 1410479 h 2082800"/>
              <a:gd name="connsiteX2" fmla="*/ 2942336 w 2942336"/>
              <a:gd name="connsiteY2" fmla="*/ 1503426 h 2082800"/>
              <a:gd name="connsiteX0" fmla="*/ 779780 w 2942336"/>
              <a:gd name="connsiteY0" fmla="*/ 0 h 2082800"/>
              <a:gd name="connsiteX1" fmla="*/ 1982216 w 2942336"/>
              <a:gd name="connsiteY1" fmla="*/ 756666 h 2082800"/>
              <a:gd name="connsiteX2" fmla="*/ 779780 w 2942336"/>
              <a:gd name="connsiteY2" fmla="*/ 756666 h 2082800"/>
              <a:gd name="connsiteX3" fmla="*/ 779780 w 2942336"/>
              <a:gd name="connsiteY3" fmla="*/ 0 h 2082800"/>
              <a:gd name="connsiteX0" fmla="*/ 0 w 2942336"/>
              <a:gd name="connsiteY0" fmla="*/ 2082800 h 2082800"/>
              <a:gd name="connsiteX1" fmla="*/ 218440 w 2942336"/>
              <a:gd name="connsiteY1" fmla="*/ 1410479 h 2082800"/>
              <a:gd name="connsiteX2" fmla="*/ 2942336 w 2942336"/>
              <a:gd name="connsiteY2" fmla="*/ 1503426 h 2082800"/>
              <a:gd name="connsiteX0" fmla="*/ 779780 w 2942336"/>
              <a:gd name="connsiteY0" fmla="*/ 0 h 2082800"/>
              <a:gd name="connsiteX1" fmla="*/ 1982216 w 2942336"/>
              <a:gd name="connsiteY1" fmla="*/ 756666 h 2082800"/>
              <a:gd name="connsiteX2" fmla="*/ 779780 w 2942336"/>
              <a:gd name="connsiteY2" fmla="*/ 756666 h 2082800"/>
              <a:gd name="connsiteX3" fmla="*/ 779780 w 2942336"/>
              <a:gd name="connsiteY3" fmla="*/ 0 h 2082800"/>
              <a:gd name="connsiteX0" fmla="*/ 0 w 2942336"/>
              <a:gd name="connsiteY0" fmla="*/ 2082800 h 2082800"/>
              <a:gd name="connsiteX1" fmla="*/ 218440 w 2942336"/>
              <a:gd name="connsiteY1" fmla="*/ 1410479 h 2082800"/>
              <a:gd name="connsiteX2" fmla="*/ 2942336 w 2942336"/>
              <a:gd name="connsiteY2" fmla="*/ 1503426 h 2082800"/>
              <a:gd name="connsiteX0" fmla="*/ 779780 w 2932176"/>
              <a:gd name="connsiteY0" fmla="*/ 0 h 2082800"/>
              <a:gd name="connsiteX1" fmla="*/ 1982216 w 2932176"/>
              <a:gd name="connsiteY1" fmla="*/ 756666 h 2082800"/>
              <a:gd name="connsiteX2" fmla="*/ 779780 w 2932176"/>
              <a:gd name="connsiteY2" fmla="*/ 756666 h 2082800"/>
              <a:gd name="connsiteX3" fmla="*/ 779780 w 2932176"/>
              <a:gd name="connsiteY3" fmla="*/ 0 h 2082800"/>
              <a:gd name="connsiteX0" fmla="*/ 0 w 2932176"/>
              <a:gd name="connsiteY0" fmla="*/ 2082800 h 2082800"/>
              <a:gd name="connsiteX1" fmla="*/ 218440 w 2932176"/>
              <a:gd name="connsiteY1" fmla="*/ 1410479 h 2082800"/>
              <a:gd name="connsiteX2" fmla="*/ 2932176 w 2932176"/>
              <a:gd name="connsiteY2" fmla="*/ 1356106 h 2082800"/>
              <a:gd name="connsiteX0" fmla="*/ 657860 w 2810256"/>
              <a:gd name="connsiteY0" fmla="*/ 0 h 2115820"/>
              <a:gd name="connsiteX1" fmla="*/ 1860296 w 2810256"/>
              <a:gd name="connsiteY1" fmla="*/ 756666 h 2115820"/>
              <a:gd name="connsiteX2" fmla="*/ 657860 w 2810256"/>
              <a:gd name="connsiteY2" fmla="*/ 756666 h 2115820"/>
              <a:gd name="connsiteX3" fmla="*/ 657860 w 2810256"/>
              <a:gd name="connsiteY3" fmla="*/ 0 h 2115820"/>
              <a:gd name="connsiteX0" fmla="*/ 0 w 2810256"/>
              <a:gd name="connsiteY0" fmla="*/ 2115820 h 2115820"/>
              <a:gd name="connsiteX1" fmla="*/ 96520 w 2810256"/>
              <a:gd name="connsiteY1" fmla="*/ 1410479 h 2115820"/>
              <a:gd name="connsiteX2" fmla="*/ 2810256 w 2810256"/>
              <a:gd name="connsiteY2" fmla="*/ 1356106 h 2115820"/>
              <a:gd name="connsiteX0" fmla="*/ 635398 w 2787794"/>
              <a:gd name="connsiteY0" fmla="*/ 0 h 2113280"/>
              <a:gd name="connsiteX1" fmla="*/ 1837834 w 2787794"/>
              <a:gd name="connsiteY1" fmla="*/ 756666 h 2113280"/>
              <a:gd name="connsiteX2" fmla="*/ 635398 w 2787794"/>
              <a:gd name="connsiteY2" fmla="*/ 756666 h 2113280"/>
              <a:gd name="connsiteX3" fmla="*/ 635398 w 2787794"/>
              <a:gd name="connsiteY3" fmla="*/ 0 h 2113280"/>
              <a:gd name="connsiteX0" fmla="*/ 8018 w 2787794"/>
              <a:gd name="connsiteY0" fmla="*/ 2113280 h 2113280"/>
              <a:gd name="connsiteX1" fmla="*/ 74058 w 2787794"/>
              <a:gd name="connsiteY1" fmla="*/ 1410479 h 2113280"/>
              <a:gd name="connsiteX2" fmla="*/ 2787794 w 2787794"/>
              <a:gd name="connsiteY2" fmla="*/ 1356106 h 2113280"/>
              <a:gd name="connsiteX0" fmla="*/ 627380 w 2779776"/>
              <a:gd name="connsiteY0" fmla="*/ 0 h 2113280"/>
              <a:gd name="connsiteX1" fmla="*/ 1829816 w 2779776"/>
              <a:gd name="connsiteY1" fmla="*/ 756666 h 2113280"/>
              <a:gd name="connsiteX2" fmla="*/ 627380 w 2779776"/>
              <a:gd name="connsiteY2" fmla="*/ 756666 h 2113280"/>
              <a:gd name="connsiteX3" fmla="*/ 627380 w 2779776"/>
              <a:gd name="connsiteY3" fmla="*/ 0 h 2113280"/>
              <a:gd name="connsiteX0" fmla="*/ 0 w 2779776"/>
              <a:gd name="connsiteY0" fmla="*/ 2113280 h 2113280"/>
              <a:gd name="connsiteX1" fmla="*/ 66040 w 2779776"/>
              <a:gd name="connsiteY1" fmla="*/ 1410479 h 2113280"/>
              <a:gd name="connsiteX2" fmla="*/ 2779776 w 2779776"/>
              <a:gd name="connsiteY2" fmla="*/ 1356106 h 2113280"/>
              <a:gd name="connsiteX0" fmla="*/ 627380 w 2779776"/>
              <a:gd name="connsiteY0" fmla="*/ 0 h 2113280"/>
              <a:gd name="connsiteX1" fmla="*/ 1829816 w 2779776"/>
              <a:gd name="connsiteY1" fmla="*/ 756666 h 2113280"/>
              <a:gd name="connsiteX2" fmla="*/ 627380 w 2779776"/>
              <a:gd name="connsiteY2" fmla="*/ 756666 h 2113280"/>
              <a:gd name="connsiteX3" fmla="*/ 627380 w 2779776"/>
              <a:gd name="connsiteY3" fmla="*/ 0 h 2113280"/>
              <a:gd name="connsiteX0" fmla="*/ 0 w 2779776"/>
              <a:gd name="connsiteY0" fmla="*/ 2113280 h 2113280"/>
              <a:gd name="connsiteX1" fmla="*/ 66040 w 2779776"/>
              <a:gd name="connsiteY1" fmla="*/ 1410479 h 2113280"/>
              <a:gd name="connsiteX2" fmla="*/ 2779776 w 2779776"/>
              <a:gd name="connsiteY2" fmla="*/ 1356106 h 2113280"/>
              <a:gd name="connsiteX0" fmla="*/ 627380 w 2779776"/>
              <a:gd name="connsiteY0" fmla="*/ 0 h 2113280"/>
              <a:gd name="connsiteX1" fmla="*/ 1829816 w 2779776"/>
              <a:gd name="connsiteY1" fmla="*/ 756666 h 2113280"/>
              <a:gd name="connsiteX2" fmla="*/ 627380 w 2779776"/>
              <a:gd name="connsiteY2" fmla="*/ 756666 h 2113280"/>
              <a:gd name="connsiteX3" fmla="*/ 627380 w 2779776"/>
              <a:gd name="connsiteY3" fmla="*/ 0 h 2113280"/>
              <a:gd name="connsiteX0" fmla="*/ 0 w 2779776"/>
              <a:gd name="connsiteY0" fmla="*/ 2113280 h 2113280"/>
              <a:gd name="connsiteX1" fmla="*/ 66040 w 2779776"/>
              <a:gd name="connsiteY1" fmla="*/ 1410479 h 2113280"/>
              <a:gd name="connsiteX2" fmla="*/ 2779776 w 2779776"/>
              <a:gd name="connsiteY2" fmla="*/ 1356106 h 2113280"/>
              <a:gd name="connsiteX0" fmla="*/ 627380 w 2779776"/>
              <a:gd name="connsiteY0" fmla="*/ 0 h 2113280"/>
              <a:gd name="connsiteX1" fmla="*/ 1829816 w 2779776"/>
              <a:gd name="connsiteY1" fmla="*/ 756666 h 2113280"/>
              <a:gd name="connsiteX2" fmla="*/ 627380 w 2779776"/>
              <a:gd name="connsiteY2" fmla="*/ 756666 h 2113280"/>
              <a:gd name="connsiteX3" fmla="*/ 627380 w 2779776"/>
              <a:gd name="connsiteY3" fmla="*/ 0 h 2113280"/>
              <a:gd name="connsiteX0" fmla="*/ 0 w 2779776"/>
              <a:gd name="connsiteY0" fmla="*/ 2113280 h 2113280"/>
              <a:gd name="connsiteX1" fmla="*/ 66040 w 2779776"/>
              <a:gd name="connsiteY1" fmla="*/ 1410479 h 2113280"/>
              <a:gd name="connsiteX2" fmla="*/ 2779776 w 2779776"/>
              <a:gd name="connsiteY2" fmla="*/ 1356106 h 2113280"/>
              <a:gd name="connsiteX0" fmla="*/ 635000 w 2787396"/>
              <a:gd name="connsiteY0" fmla="*/ 0 h 2174240"/>
              <a:gd name="connsiteX1" fmla="*/ 1837436 w 2787396"/>
              <a:gd name="connsiteY1" fmla="*/ 756666 h 2174240"/>
              <a:gd name="connsiteX2" fmla="*/ 635000 w 2787396"/>
              <a:gd name="connsiteY2" fmla="*/ 756666 h 2174240"/>
              <a:gd name="connsiteX3" fmla="*/ 635000 w 2787396"/>
              <a:gd name="connsiteY3" fmla="*/ 0 h 2174240"/>
              <a:gd name="connsiteX0" fmla="*/ 0 w 2787396"/>
              <a:gd name="connsiteY0" fmla="*/ 2174240 h 2174240"/>
              <a:gd name="connsiteX1" fmla="*/ 73660 w 2787396"/>
              <a:gd name="connsiteY1" fmla="*/ 1410479 h 2174240"/>
              <a:gd name="connsiteX2" fmla="*/ 2787396 w 2787396"/>
              <a:gd name="connsiteY2" fmla="*/ 1356106 h 2174240"/>
              <a:gd name="connsiteX0" fmla="*/ 593578 w 2745974"/>
              <a:gd name="connsiteY0" fmla="*/ 0 h 2164080"/>
              <a:gd name="connsiteX1" fmla="*/ 1796014 w 2745974"/>
              <a:gd name="connsiteY1" fmla="*/ 756666 h 2164080"/>
              <a:gd name="connsiteX2" fmla="*/ 593578 w 2745974"/>
              <a:gd name="connsiteY2" fmla="*/ 756666 h 2164080"/>
              <a:gd name="connsiteX3" fmla="*/ 593578 w 2745974"/>
              <a:gd name="connsiteY3" fmla="*/ 0 h 2164080"/>
              <a:gd name="connsiteX0" fmla="*/ 27158 w 2745974"/>
              <a:gd name="connsiteY0" fmla="*/ 2164080 h 2164080"/>
              <a:gd name="connsiteX1" fmla="*/ 32238 w 2745974"/>
              <a:gd name="connsiteY1" fmla="*/ 1410479 h 2164080"/>
              <a:gd name="connsiteX2" fmla="*/ 2745974 w 2745974"/>
              <a:gd name="connsiteY2" fmla="*/ 1356106 h 2164080"/>
              <a:gd name="connsiteX0" fmla="*/ 638723 w 2791119"/>
              <a:gd name="connsiteY0" fmla="*/ 0 h 2164080"/>
              <a:gd name="connsiteX1" fmla="*/ 1841159 w 2791119"/>
              <a:gd name="connsiteY1" fmla="*/ 756666 h 2164080"/>
              <a:gd name="connsiteX2" fmla="*/ 638723 w 2791119"/>
              <a:gd name="connsiteY2" fmla="*/ 756666 h 2164080"/>
              <a:gd name="connsiteX3" fmla="*/ 638723 w 2791119"/>
              <a:gd name="connsiteY3" fmla="*/ 0 h 2164080"/>
              <a:gd name="connsiteX0" fmla="*/ 72303 w 2791119"/>
              <a:gd name="connsiteY0" fmla="*/ 2164080 h 2164080"/>
              <a:gd name="connsiteX1" fmla="*/ 77383 w 2791119"/>
              <a:gd name="connsiteY1" fmla="*/ 1410479 h 2164080"/>
              <a:gd name="connsiteX2" fmla="*/ 2791119 w 2791119"/>
              <a:gd name="connsiteY2" fmla="*/ 1356106 h 2164080"/>
              <a:gd name="connsiteX0" fmla="*/ 638723 w 2791119"/>
              <a:gd name="connsiteY0" fmla="*/ 0 h 2164080"/>
              <a:gd name="connsiteX1" fmla="*/ 1841159 w 2791119"/>
              <a:gd name="connsiteY1" fmla="*/ 756666 h 2164080"/>
              <a:gd name="connsiteX2" fmla="*/ 638723 w 2791119"/>
              <a:gd name="connsiteY2" fmla="*/ 756666 h 2164080"/>
              <a:gd name="connsiteX3" fmla="*/ 638723 w 2791119"/>
              <a:gd name="connsiteY3" fmla="*/ 0 h 2164080"/>
              <a:gd name="connsiteX0" fmla="*/ 72303 w 2791119"/>
              <a:gd name="connsiteY0" fmla="*/ 2164080 h 2164080"/>
              <a:gd name="connsiteX1" fmla="*/ 77383 w 2791119"/>
              <a:gd name="connsiteY1" fmla="*/ 1410479 h 2164080"/>
              <a:gd name="connsiteX2" fmla="*/ 2791119 w 2791119"/>
              <a:gd name="connsiteY2" fmla="*/ 1356106 h 2164080"/>
              <a:gd name="connsiteX0" fmla="*/ 608248 w 2760644"/>
              <a:gd name="connsiteY0" fmla="*/ 0 h 2164080"/>
              <a:gd name="connsiteX1" fmla="*/ 1810684 w 2760644"/>
              <a:gd name="connsiteY1" fmla="*/ 756666 h 2164080"/>
              <a:gd name="connsiteX2" fmla="*/ 608248 w 2760644"/>
              <a:gd name="connsiteY2" fmla="*/ 756666 h 2164080"/>
              <a:gd name="connsiteX3" fmla="*/ 608248 w 2760644"/>
              <a:gd name="connsiteY3" fmla="*/ 0 h 2164080"/>
              <a:gd name="connsiteX0" fmla="*/ 41828 w 2760644"/>
              <a:gd name="connsiteY0" fmla="*/ 2164080 h 2164080"/>
              <a:gd name="connsiteX1" fmla="*/ 46908 w 2760644"/>
              <a:gd name="connsiteY1" fmla="*/ 1410479 h 2164080"/>
              <a:gd name="connsiteX2" fmla="*/ 2760644 w 2760644"/>
              <a:gd name="connsiteY2" fmla="*/ 1356106 h 2164080"/>
              <a:gd name="connsiteX0" fmla="*/ 608248 w 2760644"/>
              <a:gd name="connsiteY0" fmla="*/ 0 h 2164080"/>
              <a:gd name="connsiteX1" fmla="*/ 1810684 w 2760644"/>
              <a:gd name="connsiteY1" fmla="*/ 756666 h 2164080"/>
              <a:gd name="connsiteX2" fmla="*/ 608248 w 2760644"/>
              <a:gd name="connsiteY2" fmla="*/ 756666 h 2164080"/>
              <a:gd name="connsiteX3" fmla="*/ 608248 w 2760644"/>
              <a:gd name="connsiteY3" fmla="*/ 0 h 2164080"/>
              <a:gd name="connsiteX0" fmla="*/ 41828 w 2760644"/>
              <a:gd name="connsiteY0" fmla="*/ 2164080 h 2164080"/>
              <a:gd name="connsiteX1" fmla="*/ 46908 w 2760644"/>
              <a:gd name="connsiteY1" fmla="*/ 1410479 h 2164080"/>
              <a:gd name="connsiteX2" fmla="*/ 2760644 w 2760644"/>
              <a:gd name="connsiteY2" fmla="*/ 1356106 h 2164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0644" h="2164080" stroke="0" extrusionOk="0">
                <a:moveTo>
                  <a:pt x="608248" y="0"/>
                </a:moveTo>
                <a:cubicBezTo>
                  <a:pt x="1272335" y="0"/>
                  <a:pt x="1810684" y="338771"/>
                  <a:pt x="1810684" y="756666"/>
                </a:cubicBezTo>
                <a:lnTo>
                  <a:pt x="608248" y="756666"/>
                </a:lnTo>
                <a:lnTo>
                  <a:pt x="608248" y="0"/>
                </a:lnTo>
                <a:close/>
              </a:path>
              <a:path w="2760644" h="2164080" fill="none">
                <a:moveTo>
                  <a:pt x="41828" y="2164080"/>
                </a:moveTo>
                <a:cubicBezTo>
                  <a:pt x="44791" y="1632080"/>
                  <a:pt x="-57126" y="1566209"/>
                  <a:pt x="46908" y="1410479"/>
                </a:cubicBezTo>
                <a:cubicBezTo>
                  <a:pt x="143940" y="1313815"/>
                  <a:pt x="180004" y="1405571"/>
                  <a:pt x="2760644" y="1356106"/>
                </a:cubicBezTo>
              </a:path>
            </a:pathLst>
          </a:custGeom>
          <a:ln w="57150">
            <a:solidFill>
              <a:srgbClr val="FFFF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5" name="Yay 4">
            <a:extLst>
              <a:ext uri="{FF2B5EF4-FFF2-40B4-BE49-F238E27FC236}">
                <a16:creationId xmlns:a16="http://schemas.microsoft.com/office/drawing/2014/main" id="{A2D56017-9438-DBD9-D3FA-040924477D13}"/>
              </a:ext>
            </a:extLst>
          </p:cNvPr>
          <p:cNvSpPr/>
          <p:nvPr/>
        </p:nvSpPr>
        <p:spPr>
          <a:xfrm flipH="1">
            <a:off x="4572000" y="-523276"/>
            <a:ext cx="2078610" cy="2392686"/>
          </a:xfrm>
          <a:custGeom>
            <a:avLst/>
            <a:gdLst>
              <a:gd name="connsiteX0" fmla="*/ 1202436 w 2404872"/>
              <a:gd name="connsiteY0" fmla="*/ 0 h 1513332"/>
              <a:gd name="connsiteX1" fmla="*/ 2404872 w 2404872"/>
              <a:gd name="connsiteY1" fmla="*/ 756666 h 1513332"/>
              <a:gd name="connsiteX2" fmla="*/ 1202436 w 2404872"/>
              <a:gd name="connsiteY2" fmla="*/ 756666 h 1513332"/>
              <a:gd name="connsiteX3" fmla="*/ 1202436 w 2404872"/>
              <a:gd name="connsiteY3" fmla="*/ 0 h 1513332"/>
              <a:gd name="connsiteX0" fmla="*/ 1202436 w 2404872"/>
              <a:gd name="connsiteY0" fmla="*/ 0 h 1513332"/>
              <a:gd name="connsiteX1" fmla="*/ 2404872 w 2404872"/>
              <a:gd name="connsiteY1" fmla="*/ 756666 h 1513332"/>
              <a:gd name="connsiteX0" fmla="*/ 762000 w 1964436"/>
              <a:gd name="connsiteY0" fmla="*/ 0 h 1376680"/>
              <a:gd name="connsiteX1" fmla="*/ 1964436 w 1964436"/>
              <a:gd name="connsiteY1" fmla="*/ 756666 h 1376680"/>
              <a:gd name="connsiteX2" fmla="*/ 762000 w 1964436"/>
              <a:gd name="connsiteY2" fmla="*/ 756666 h 1376680"/>
              <a:gd name="connsiteX3" fmla="*/ 762000 w 1964436"/>
              <a:gd name="connsiteY3" fmla="*/ 0 h 1376680"/>
              <a:gd name="connsiteX0" fmla="*/ 0 w 1964436"/>
              <a:gd name="connsiteY0" fmla="*/ 1376680 h 1376680"/>
              <a:gd name="connsiteX1" fmla="*/ 1964436 w 1964436"/>
              <a:gd name="connsiteY1" fmla="*/ 756666 h 1376680"/>
              <a:gd name="connsiteX0" fmla="*/ 762000 w 2924556"/>
              <a:gd name="connsiteY0" fmla="*/ 0 h 1503426"/>
              <a:gd name="connsiteX1" fmla="*/ 1964436 w 2924556"/>
              <a:gd name="connsiteY1" fmla="*/ 756666 h 1503426"/>
              <a:gd name="connsiteX2" fmla="*/ 762000 w 2924556"/>
              <a:gd name="connsiteY2" fmla="*/ 756666 h 1503426"/>
              <a:gd name="connsiteX3" fmla="*/ 762000 w 2924556"/>
              <a:gd name="connsiteY3" fmla="*/ 0 h 1503426"/>
              <a:gd name="connsiteX0" fmla="*/ 0 w 2924556"/>
              <a:gd name="connsiteY0" fmla="*/ 1376680 h 1503426"/>
              <a:gd name="connsiteX1" fmla="*/ 2924556 w 2924556"/>
              <a:gd name="connsiteY1" fmla="*/ 1503426 h 1503426"/>
              <a:gd name="connsiteX0" fmla="*/ 563880 w 2726436"/>
              <a:gd name="connsiteY0" fmla="*/ 0 h 2087880"/>
              <a:gd name="connsiteX1" fmla="*/ 1766316 w 2726436"/>
              <a:gd name="connsiteY1" fmla="*/ 756666 h 2087880"/>
              <a:gd name="connsiteX2" fmla="*/ 563880 w 2726436"/>
              <a:gd name="connsiteY2" fmla="*/ 756666 h 2087880"/>
              <a:gd name="connsiteX3" fmla="*/ 563880 w 2726436"/>
              <a:gd name="connsiteY3" fmla="*/ 0 h 2087880"/>
              <a:gd name="connsiteX0" fmla="*/ 0 w 2726436"/>
              <a:gd name="connsiteY0" fmla="*/ 2087880 h 2087880"/>
              <a:gd name="connsiteX1" fmla="*/ 2726436 w 2726436"/>
              <a:gd name="connsiteY1" fmla="*/ 1503426 h 2087880"/>
              <a:gd name="connsiteX0" fmla="*/ 563880 w 2726436"/>
              <a:gd name="connsiteY0" fmla="*/ 0 h 2087880"/>
              <a:gd name="connsiteX1" fmla="*/ 1766316 w 2726436"/>
              <a:gd name="connsiteY1" fmla="*/ 756666 h 2087880"/>
              <a:gd name="connsiteX2" fmla="*/ 563880 w 2726436"/>
              <a:gd name="connsiteY2" fmla="*/ 756666 h 2087880"/>
              <a:gd name="connsiteX3" fmla="*/ 563880 w 2726436"/>
              <a:gd name="connsiteY3" fmla="*/ 0 h 2087880"/>
              <a:gd name="connsiteX0" fmla="*/ 0 w 2726436"/>
              <a:gd name="connsiteY0" fmla="*/ 2087880 h 2087880"/>
              <a:gd name="connsiteX1" fmla="*/ 261620 w 2726436"/>
              <a:gd name="connsiteY1" fmla="*/ 1501919 h 2087880"/>
              <a:gd name="connsiteX2" fmla="*/ 2726436 w 2726436"/>
              <a:gd name="connsiteY2" fmla="*/ 1503426 h 2087880"/>
              <a:gd name="connsiteX0" fmla="*/ 345440 w 2507996"/>
              <a:gd name="connsiteY0" fmla="*/ 0 h 2479040"/>
              <a:gd name="connsiteX1" fmla="*/ 1547876 w 2507996"/>
              <a:gd name="connsiteY1" fmla="*/ 756666 h 2479040"/>
              <a:gd name="connsiteX2" fmla="*/ 345440 w 2507996"/>
              <a:gd name="connsiteY2" fmla="*/ 756666 h 2479040"/>
              <a:gd name="connsiteX3" fmla="*/ 345440 w 2507996"/>
              <a:gd name="connsiteY3" fmla="*/ 0 h 2479040"/>
              <a:gd name="connsiteX0" fmla="*/ 0 w 2507996"/>
              <a:gd name="connsiteY0" fmla="*/ 2479040 h 2479040"/>
              <a:gd name="connsiteX1" fmla="*/ 43180 w 2507996"/>
              <a:gd name="connsiteY1" fmla="*/ 1501919 h 2479040"/>
              <a:gd name="connsiteX2" fmla="*/ 2507996 w 2507996"/>
              <a:gd name="connsiteY2" fmla="*/ 1503426 h 2479040"/>
              <a:gd name="connsiteX0" fmla="*/ 365239 w 2527795"/>
              <a:gd name="connsiteY0" fmla="*/ 0 h 2479040"/>
              <a:gd name="connsiteX1" fmla="*/ 1567675 w 2527795"/>
              <a:gd name="connsiteY1" fmla="*/ 756666 h 2479040"/>
              <a:gd name="connsiteX2" fmla="*/ 365239 w 2527795"/>
              <a:gd name="connsiteY2" fmla="*/ 756666 h 2479040"/>
              <a:gd name="connsiteX3" fmla="*/ 365239 w 2527795"/>
              <a:gd name="connsiteY3" fmla="*/ 0 h 2479040"/>
              <a:gd name="connsiteX0" fmla="*/ 19799 w 2527795"/>
              <a:gd name="connsiteY0" fmla="*/ 2479040 h 2479040"/>
              <a:gd name="connsiteX1" fmla="*/ 62979 w 2527795"/>
              <a:gd name="connsiteY1" fmla="*/ 1501919 h 2479040"/>
              <a:gd name="connsiteX2" fmla="*/ 2527795 w 2527795"/>
              <a:gd name="connsiteY2" fmla="*/ 1503426 h 2479040"/>
              <a:gd name="connsiteX0" fmla="*/ 779780 w 2942336"/>
              <a:gd name="connsiteY0" fmla="*/ 0 h 2082800"/>
              <a:gd name="connsiteX1" fmla="*/ 1982216 w 2942336"/>
              <a:gd name="connsiteY1" fmla="*/ 756666 h 2082800"/>
              <a:gd name="connsiteX2" fmla="*/ 779780 w 2942336"/>
              <a:gd name="connsiteY2" fmla="*/ 756666 h 2082800"/>
              <a:gd name="connsiteX3" fmla="*/ 779780 w 2942336"/>
              <a:gd name="connsiteY3" fmla="*/ 0 h 2082800"/>
              <a:gd name="connsiteX0" fmla="*/ 0 w 2942336"/>
              <a:gd name="connsiteY0" fmla="*/ 2082800 h 2082800"/>
              <a:gd name="connsiteX1" fmla="*/ 477520 w 2942336"/>
              <a:gd name="connsiteY1" fmla="*/ 1501919 h 2082800"/>
              <a:gd name="connsiteX2" fmla="*/ 2942336 w 2942336"/>
              <a:gd name="connsiteY2" fmla="*/ 1503426 h 2082800"/>
              <a:gd name="connsiteX0" fmla="*/ 779780 w 2942336"/>
              <a:gd name="connsiteY0" fmla="*/ 0 h 2082800"/>
              <a:gd name="connsiteX1" fmla="*/ 1982216 w 2942336"/>
              <a:gd name="connsiteY1" fmla="*/ 756666 h 2082800"/>
              <a:gd name="connsiteX2" fmla="*/ 779780 w 2942336"/>
              <a:gd name="connsiteY2" fmla="*/ 756666 h 2082800"/>
              <a:gd name="connsiteX3" fmla="*/ 779780 w 2942336"/>
              <a:gd name="connsiteY3" fmla="*/ 0 h 2082800"/>
              <a:gd name="connsiteX0" fmla="*/ 0 w 2942336"/>
              <a:gd name="connsiteY0" fmla="*/ 2082800 h 2082800"/>
              <a:gd name="connsiteX1" fmla="*/ 218440 w 2942336"/>
              <a:gd name="connsiteY1" fmla="*/ 1410479 h 2082800"/>
              <a:gd name="connsiteX2" fmla="*/ 2942336 w 2942336"/>
              <a:gd name="connsiteY2" fmla="*/ 1503426 h 2082800"/>
              <a:gd name="connsiteX0" fmla="*/ 779780 w 2942336"/>
              <a:gd name="connsiteY0" fmla="*/ 0 h 2082800"/>
              <a:gd name="connsiteX1" fmla="*/ 1982216 w 2942336"/>
              <a:gd name="connsiteY1" fmla="*/ 756666 h 2082800"/>
              <a:gd name="connsiteX2" fmla="*/ 779780 w 2942336"/>
              <a:gd name="connsiteY2" fmla="*/ 756666 h 2082800"/>
              <a:gd name="connsiteX3" fmla="*/ 779780 w 2942336"/>
              <a:gd name="connsiteY3" fmla="*/ 0 h 2082800"/>
              <a:gd name="connsiteX0" fmla="*/ 0 w 2942336"/>
              <a:gd name="connsiteY0" fmla="*/ 2082800 h 2082800"/>
              <a:gd name="connsiteX1" fmla="*/ 218440 w 2942336"/>
              <a:gd name="connsiteY1" fmla="*/ 1410479 h 2082800"/>
              <a:gd name="connsiteX2" fmla="*/ 2942336 w 2942336"/>
              <a:gd name="connsiteY2" fmla="*/ 1503426 h 2082800"/>
              <a:gd name="connsiteX0" fmla="*/ 779780 w 2942336"/>
              <a:gd name="connsiteY0" fmla="*/ 0 h 2082800"/>
              <a:gd name="connsiteX1" fmla="*/ 1982216 w 2942336"/>
              <a:gd name="connsiteY1" fmla="*/ 756666 h 2082800"/>
              <a:gd name="connsiteX2" fmla="*/ 779780 w 2942336"/>
              <a:gd name="connsiteY2" fmla="*/ 756666 h 2082800"/>
              <a:gd name="connsiteX3" fmla="*/ 779780 w 2942336"/>
              <a:gd name="connsiteY3" fmla="*/ 0 h 2082800"/>
              <a:gd name="connsiteX0" fmla="*/ 0 w 2942336"/>
              <a:gd name="connsiteY0" fmla="*/ 2082800 h 2082800"/>
              <a:gd name="connsiteX1" fmla="*/ 218440 w 2942336"/>
              <a:gd name="connsiteY1" fmla="*/ 1410479 h 2082800"/>
              <a:gd name="connsiteX2" fmla="*/ 2942336 w 2942336"/>
              <a:gd name="connsiteY2" fmla="*/ 1503426 h 2082800"/>
              <a:gd name="connsiteX0" fmla="*/ 779780 w 2932176"/>
              <a:gd name="connsiteY0" fmla="*/ 0 h 2082800"/>
              <a:gd name="connsiteX1" fmla="*/ 1982216 w 2932176"/>
              <a:gd name="connsiteY1" fmla="*/ 756666 h 2082800"/>
              <a:gd name="connsiteX2" fmla="*/ 779780 w 2932176"/>
              <a:gd name="connsiteY2" fmla="*/ 756666 h 2082800"/>
              <a:gd name="connsiteX3" fmla="*/ 779780 w 2932176"/>
              <a:gd name="connsiteY3" fmla="*/ 0 h 2082800"/>
              <a:gd name="connsiteX0" fmla="*/ 0 w 2932176"/>
              <a:gd name="connsiteY0" fmla="*/ 2082800 h 2082800"/>
              <a:gd name="connsiteX1" fmla="*/ 218440 w 2932176"/>
              <a:gd name="connsiteY1" fmla="*/ 1410479 h 2082800"/>
              <a:gd name="connsiteX2" fmla="*/ 2932176 w 2932176"/>
              <a:gd name="connsiteY2" fmla="*/ 1356106 h 2082800"/>
              <a:gd name="connsiteX0" fmla="*/ 657860 w 2810256"/>
              <a:gd name="connsiteY0" fmla="*/ 0 h 2115820"/>
              <a:gd name="connsiteX1" fmla="*/ 1860296 w 2810256"/>
              <a:gd name="connsiteY1" fmla="*/ 756666 h 2115820"/>
              <a:gd name="connsiteX2" fmla="*/ 657860 w 2810256"/>
              <a:gd name="connsiteY2" fmla="*/ 756666 h 2115820"/>
              <a:gd name="connsiteX3" fmla="*/ 657860 w 2810256"/>
              <a:gd name="connsiteY3" fmla="*/ 0 h 2115820"/>
              <a:gd name="connsiteX0" fmla="*/ 0 w 2810256"/>
              <a:gd name="connsiteY0" fmla="*/ 2115820 h 2115820"/>
              <a:gd name="connsiteX1" fmla="*/ 96520 w 2810256"/>
              <a:gd name="connsiteY1" fmla="*/ 1410479 h 2115820"/>
              <a:gd name="connsiteX2" fmla="*/ 2810256 w 2810256"/>
              <a:gd name="connsiteY2" fmla="*/ 1356106 h 2115820"/>
              <a:gd name="connsiteX0" fmla="*/ 635398 w 2787794"/>
              <a:gd name="connsiteY0" fmla="*/ 0 h 2113280"/>
              <a:gd name="connsiteX1" fmla="*/ 1837834 w 2787794"/>
              <a:gd name="connsiteY1" fmla="*/ 756666 h 2113280"/>
              <a:gd name="connsiteX2" fmla="*/ 635398 w 2787794"/>
              <a:gd name="connsiteY2" fmla="*/ 756666 h 2113280"/>
              <a:gd name="connsiteX3" fmla="*/ 635398 w 2787794"/>
              <a:gd name="connsiteY3" fmla="*/ 0 h 2113280"/>
              <a:gd name="connsiteX0" fmla="*/ 8018 w 2787794"/>
              <a:gd name="connsiteY0" fmla="*/ 2113280 h 2113280"/>
              <a:gd name="connsiteX1" fmla="*/ 74058 w 2787794"/>
              <a:gd name="connsiteY1" fmla="*/ 1410479 h 2113280"/>
              <a:gd name="connsiteX2" fmla="*/ 2787794 w 2787794"/>
              <a:gd name="connsiteY2" fmla="*/ 1356106 h 2113280"/>
              <a:gd name="connsiteX0" fmla="*/ 627380 w 2779776"/>
              <a:gd name="connsiteY0" fmla="*/ 0 h 2113280"/>
              <a:gd name="connsiteX1" fmla="*/ 1829816 w 2779776"/>
              <a:gd name="connsiteY1" fmla="*/ 756666 h 2113280"/>
              <a:gd name="connsiteX2" fmla="*/ 627380 w 2779776"/>
              <a:gd name="connsiteY2" fmla="*/ 756666 h 2113280"/>
              <a:gd name="connsiteX3" fmla="*/ 627380 w 2779776"/>
              <a:gd name="connsiteY3" fmla="*/ 0 h 2113280"/>
              <a:gd name="connsiteX0" fmla="*/ 0 w 2779776"/>
              <a:gd name="connsiteY0" fmla="*/ 2113280 h 2113280"/>
              <a:gd name="connsiteX1" fmla="*/ 66040 w 2779776"/>
              <a:gd name="connsiteY1" fmla="*/ 1410479 h 2113280"/>
              <a:gd name="connsiteX2" fmla="*/ 2779776 w 2779776"/>
              <a:gd name="connsiteY2" fmla="*/ 1356106 h 2113280"/>
              <a:gd name="connsiteX0" fmla="*/ 627380 w 2779776"/>
              <a:gd name="connsiteY0" fmla="*/ 0 h 2113280"/>
              <a:gd name="connsiteX1" fmla="*/ 1829816 w 2779776"/>
              <a:gd name="connsiteY1" fmla="*/ 756666 h 2113280"/>
              <a:gd name="connsiteX2" fmla="*/ 627380 w 2779776"/>
              <a:gd name="connsiteY2" fmla="*/ 756666 h 2113280"/>
              <a:gd name="connsiteX3" fmla="*/ 627380 w 2779776"/>
              <a:gd name="connsiteY3" fmla="*/ 0 h 2113280"/>
              <a:gd name="connsiteX0" fmla="*/ 0 w 2779776"/>
              <a:gd name="connsiteY0" fmla="*/ 2113280 h 2113280"/>
              <a:gd name="connsiteX1" fmla="*/ 66040 w 2779776"/>
              <a:gd name="connsiteY1" fmla="*/ 1410479 h 2113280"/>
              <a:gd name="connsiteX2" fmla="*/ 2779776 w 2779776"/>
              <a:gd name="connsiteY2" fmla="*/ 1356106 h 2113280"/>
              <a:gd name="connsiteX0" fmla="*/ 627380 w 2779776"/>
              <a:gd name="connsiteY0" fmla="*/ 0 h 2113280"/>
              <a:gd name="connsiteX1" fmla="*/ 1829816 w 2779776"/>
              <a:gd name="connsiteY1" fmla="*/ 756666 h 2113280"/>
              <a:gd name="connsiteX2" fmla="*/ 627380 w 2779776"/>
              <a:gd name="connsiteY2" fmla="*/ 756666 h 2113280"/>
              <a:gd name="connsiteX3" fmla="*/ 627380 w 2779776"/>
              <a:gd name="connsiteY3" fmla="*/ 0 h 2113280"/>
              <a:gd name="connsiteX0" fmla="*/ 0 w 2779776"/>
              <a:gd name="connsiteY0" fmla="*/ 2113280 h 2113280"/>
              <a:gd name="connsiteX1" fmla="*/ 66040 w 2779776"/>
              <a:gd name="connsiteY1" fmla="*/ 1410479 h 2113280"/>
              <a:gd name="connsiteX2" fmla="*/ 2779776 w 2779776"/>
              <a:gd name="connsiteY2" fmla="*/ 1356106 h 2113280"/>
              <a:gd name="connsiteX0" fmla="*/ 627380 w 2779776"/>
              <a:gd name="connsiteY0" fmla="*/ 0 h 2113280"/>
              <a:gd name="connsiteX1" fmla="*/ 1829816 w 2779776"/>
              <a:gd name="connsiteY1" fmla="*/ 756666 h 2113280"/>
              <a:gd name="connsiteX2" fmla="*/ 627380 w 2779776"/>
              <a:gd name="connsiteY2" fmla="*/ 756666 h 2113280"/>
              <a:gd name="connsiteX3" fmla="*/ 627380 w 2779776"/>
              <a:gd name="connsiteY3" fmla="*/ 0 h 2113280"/>
              <a:gd name="connsiteX0" fmla="*/ 0 w 2779776"/>
              <a:gd name="connsiteY0" fmla="*/ 2113280 h 2113280"/>
              <a:gd name="connsiteX1" fmla="*/ 66040 w 2779776"/>
              <a:gd name="connsiteY1" fmla="*/ 1410479 h 2113280"/>
              <a:gd name="connsiteX2" fmla="*/ 2779776 w 2779776"/>
              <a:gd name="connsiteY2" fmla="*/ 1356106 h 2113280"/>
              <a:gd name="connsiteX0" fmla="*/ 635000 w 2787396"/>
              <a:gd name="connsiteY0" fmla="*/ 0 h 2174240"/>
              <a:gd name="connsiteX1" fmla="*/ 1837436 w 2787396"/>
              <a:gd name="connsiteY1" fmla="*/ 756666 h 2174240"/>
              <a:gd name="connsiteX2" fmla="*/ 635000 w 2787396"/>
              <a:gd name="connsiteY2" fmla="*/ 756666 h 2174240"/>
              <a:gd name="connsiteX3" fmla="*/ 635000 w 2787396"/>
              <a:gd name="connsiteY3" fmla="*/ 0 h 2174240"/>
              <a:gd name="connsiteX0" fmla="*/ 0 w 2787396"/>
              <a:gd name="connsiteY0" fmla="*/ 2174240 h 2174240"/>
              <a:gd name="connsiteX1" fmla="*/ 73660 w 2787396"/>
              <a:gd name="connsiteY1" fmla="*/ 1410479 h 2174240"/>
              <a:gd name="connsiteX2" fmla="*/ 2787396 w 2787396"/>
              <a:gd name="connsiteY2" fmla="*/ 1356106 h 2174240"/>
              <a:gd name="connsiteX0" fmla="*/ 593578 w 2745974"/>
              <a:gd name="connsiteY0" fmla="*/ 0 h 2164080"/>
              <a:gd name="connsiteX1" fmla="*/ 1796014 w 2745974"/>
              <a:gd name="connsiteY1" fmla="*/ 756666 h 2164080"/>
              <a:gd name="connsiteX2" fmla="*/ 593578 w 2745974"/>
              <a:gd name="connsiteY2" fmla="*/ 756666 h 2164080"/>
              <a:gd name="connsiteX3" fmla="*/ 593578 w 2745974"/>
              <a:gd name="connsiteY3" fmla="*/ 0 h 2164080"/>
              <a:gd name="connsiteX0" fmla="*/ 27158 w 2745974"/>
              <a:gd name="connsiteY0" fmla="*/ 2164080 h 2164080"/>
              <a:gd name="connsiteX1" fmla="*/ 32238 w 2745974"/>
              <a:gd name="connsiteY1" fmla="*/ 1410479 h 2164080"/>
              <a:gd name="connsiteX2" fmla="*/ 2745974 w 2745974"/>
              <a:gd name="connsiteY2" fmla="*/ 1356106 h 2164080"/>
              <a:gd name="connsiteX0" fmla="*/ 638723 w 2791119"/>
              <a:gd name="connsiteY0" fmla="*/ 0 h 2164080"/>
              <a:gd name="connsiteX1" fmla="*/ 1841159 w 2791119"/>
              <a:gd name="connsiteY1" fmla="*/ 756666 h 2164080"/>
              <a:gd name="connsiteX2" fmla="*/ 638723 w 2791119"/>
              <a:gd name="connsiteY2" fmla="*/ 756666 h 2164080"/>
              <a:gd name="connsiteX3" fmla="*/ 638723 w 2791119"/>
              <a:gd name="connsiteY3" fmla="*/ 0 h 2164080"/>
              <a:gd name="connsiteX0" fmla="*/ 72303 w 2791119"/>
              <a:gd name="connsiteY0" fmla="*/ 2164080 h 2164080"/>
              <a:gd name="connsiteX1" fmla="*/ 77383 w 2791119"/>
              <a:gd name="connsiteY1" fmla="*/ 1410479 h 2164080"/>
              <a:gd name="connsiteX2" fmla="*/ 2791119 w 2791119"/>
              <a:gd name="connsiteY2" fmla="*/ 1356106 h 2164080"/>
              <a:gd name="connsiteX0" fmla="*/ 638723 w 2791119"/>
              <a:gd name="connsiteY0" fmla="*/ 0 h 2164080"/>
              <a:gd name="connsiteX1" fmla="*/ 1841159 w 2791119"/>
              <a:gd name="connsiteY1" fmla="*/ 756666 h 2164080"/>
              <a:gd name="connsiteX2" fmla="*/ 638723 w 2791119"/>
              <a:gd name="connsiteY2" fmla="*/ 756666 h 2164080"/>
              <a:gd name="connsiteX3" fmla="*/ 638723 w 2791119"/>
              <a:gd name="connsiteY3" fmla="*/ 0 h 2164080"/>
              <a:gd name="connsiteX0" fmla="*/ 72303 w 2791119"/>
              <a:gd name="connsiteY0" fmla="*/ 2164080 h 2164080"/>
              <a:gd name="connsiteX1" fmla="*/ 77383 w 2791119"/>
              <a:gd name="connsiteY1" fmla="*/ 1410479 h 2164080"/>
              <a:gd name="connsiteX2" fmla="*/ 2791119 w 2791119"/>
              <a:gd name="connsiteY2" fmla="*/ 1356106 h 2164080"/>
              <a:gd name="connsiteX0" fmla="*/ 608248 w 2760644"/>
              <a:gd name="connsiteY0" fmla="*/ 0 h 2164080"/>
              <a:gd name="connsiteX1" fmla="*/ 1810684 w 2760644"/>
              <a:gd name="connsiteY1" fmla="*/ 756666 h 2164080"/>
              <a:gd name="connsiteX2" fmla="*/ 608248 w 2760644"/>
              <a:gd name="connsiteY2" fmla="*/ 756666 h 2164080"/>
              <a:gd name="connsiteX3" fmla="*/ 608248 w 2760644"/>
              <a:gd name="connsiteY3" fmla="*/ 0 h 2164080"/>
              <a:gd name="connsiteX0" fmla="*/ 41828 w 2760644"/>
              <a:gd name="connsiteY0" fmla="*/ 2164080 h 2164080"/>
              <a:gd name="connsiteX1" fmla="*/ 46908 w 2760644"/>
              <a:gd name="connsiteY1" fmla="*/ 1410479 h 2164080"/>
              <a:gd name="connsiteX2" fmla="*/ 2760644 w 2760644"/>
              <a:gd name="connsiteY2" fmla="*/ 1356106 h 2164080"/>
              <a:gd name="connsiteX0" fmla="*/ 608248 w 2760644"/>
              <a:gd name="connsiteY0" fmla="*/ 0 h 2164080"/>
              <a:gd name="connsiteX1" fmla="*/ 1810684 w 2760644"/>
              <a:gd name="connsiteY1" fmla="*/ 756666 h 2164080"/>
              <a:gd name="connsiteX2" fmla="*/ 608248 w 2760644"/>
              <a:gd name="connsiteY2" fmla="*/ 756666 h 2164080"/>
              <a:gd name="connsiteX3" fmla="*/ 608248 w 2760644"/>
              <a:gd name="connsiteY3" fmla="*/ 0 h 2164080"/>
              <a:gd name="connsiteX0" fmla="*/ 41828 w 2760644"/>
              <a:gd name="connsiteY0" fmla="*/ 2164080 h 2164080"/>
              <a:gd name="connsiteX1" fmla="*/ 46908 w 2760644"/>
              <a:gd name="connsiteY1" fmla="*/ 1410479 h 2164080"/>
              <a:gd name="connsiteX2" fmla="*/ 2760644 w 2760644"/>
              <a:gd name="connsiteY2" fmla="*/ 1356106 h 2164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0644" h="2164080" stroke="0" extrusionOk="0">
                <a:moveTo>
                  <a:pt x="608248" y="0"/>
                </a:moveTo>
                <a:cubicBezTo>
                  <a:pt x="1272335" y="0"/>
                  <a:pt x="1810684" y="338771"/>
                  <a:pt x="1810684" y="756666"/>
                </a:cubicBezTo>
                <a:lnTo>
                  <a:pt x="608248" y="756666"/>
                </a:lnTo>
                <a:lnTo>
                  <a:pt x="608248" y="0"/>
                </a:lnTo>
                <a:close/>
              </a:path>
              <a:path w="2760644" h="2164080" fill="none">
                <a:moveTo>
                  <a:pt x="41828" y="2164080"/>
                </a:moveTo>
                <a:cubicBezTo>
                  <a:pt x="44791" y="1632080"/>
                  <a:pt x="-57126" y="1566209"/>
                  <a:pt x="46908" y="1410479"/>
                </a:cubicBezTo>
                <a:cubicBezTo>
                  <a:pt x="143940" y="1313815"/>
                  <a:pt x="180004" y="1405571"/>
                  <a:pt x="2760644" y="1356106"/>
                </a:cubicBezTo>
              </a:path>
            </a:pathLst>
          </a:custGeom>
          <a:ln w="57150">
            <a:solidFill>
              <a:srgbClr val="FFFF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A15E8618-7EE6-9789-A961-3E35740D655A}"/>
              </a:ext>
            </a:extLst>
          </p:cNvPr>
          <p:cNvSpPr txBox="1"/>
          <p:nvPr/>
        </p:nvSpPr>
        <p:spPr>
          <a:xfrm>
            <a:off x="1437476" y="3594130"/>
            <a:ext cx="2201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tr-TR" sz="2400" b="1" dirty="0">
                <a:solidFill>
                  <a:srgbClr val="FFD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TEKLİ HOBİ SETİ</a:t>
            </a:r>
            <a:endParaRPr lang="nb-NO" sz="2400" b="1" i="0" dirty="0">
              <a:solidFill>
                <a:srgbClr val="FFD00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48D474DF-02C0-B399-67FB-21C2C3D9F11B}"/>
              </a:ext>
            </a:extLst>
          </p:cNvPr>
          <p:cNvSpPr txBox="1"/>
          <p:nvPr/>
        </p:nvSpPr>
        <p:spPr>
          <a:xfrm>
            <a:off x="5327354" y="3594130"/>
            <a:ext cx="2483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tr-TR" sz="2400" b="1" dirty="0">
                <a:solidFill>
                  <a:srgbClr val="FFD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ÇİFTLİ HOBİ SETİ</a:t>
            </a:r>
            <a:endParaRPr lang="nb-NO" sz="2400" b="1" dirty="0">
              <a:solidFill>
                <a:srgbClr val="FFD00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FBC521B-5007-C3B5-F89C-E80484BF02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37478" y="1869410"/>
            <a:ext cx="2201398" cy="1753412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BC42D151-456F-3365-ED2C-C35A23A544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468229" y="1915143"/>
            <a:ext cx="2201398" cy="175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3;p14">
            <a:extLst>
              <a:ext uri="{FF2B5EF4-FFF2-40B4-BE49-F238E27FC236}">
                <a16:creationId xmlns:a16="http://schemas.microsoft.com/office/drawing/2014/main" id="{DB67E192-CAA7-44EC-A478-16E7C6FDE943}"/>
              </a:ext>
            </a:extLst>
          </p:cNvPr>
          <p:cNvSpPr txBox="1">
            <a:spLocks/>
          </p:cNvSpPr>
          <p:nvPr/>
        </p:nvSpPr>
        <p:spPr>
          <a:xfrm>
            <a:off x="2011680" y="588239"/>
            <a:ext cx="5120640" cy="4455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0" tIns="3600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tr-TR" sz="2800" dirty="0">
                <a:solidFill>
                  <a:srgbClr val="A2195B"/>
                </a:solidFill>
                <a:latin typeface="+mj-lt"/>
                <a:ea typeface="Roboto Black" panose="02000000000000000000" pitchFamily="2" charset="0"/>
                <a:cs typeface="Times New Roman" panose="02020603050405020304" pitchFamily="18" charset="0"/>
              </a:rPr>
              <a:t>ÖĞRENCİYE KAZANIMLARI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A15E8618-7EE6-9789-A961-3E35740D655A}"/>
              </a:ext>
            </a:extLst>
          </p:cNvPr>
          <p:cNvSpPr txBox="1"/>
          <p:nvPr/>
        </p:nvSpPr>
        <p:spPr>
          <a:xfrm>
            <a:off x="1116647" y="1371421"/>
            <a:ext cx="637635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Üretkenliği ve hayal gücünü destekler.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Dikkat ve konsantrasyonu arttırır.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El becerileri ve motor becerilerini geliştirir.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Ortaya ürün çıkarmanın mutluluğunu yaşar.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Stresi azaltır.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DCD28EE-63B7-01D9-2084-B37954765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525353" y="1617642"/>
            <a:ext cx="2100536" cy="268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2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A5C6426-323A-572C-8123-AB252B5B07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19630" y="1323278"/>
            <a:ext cx="5768389" cy="2976609"/>
          </a:xfrm>
          <a:prstGeom prst="rect">
            <a:avLst/>
          </a:prstGeom>
        </p:spPr>
      </p:pic>
      <p:sp>
        <p:nvSpPr>
          <p:cNvPr id="7" name="Google Shape;73;p14">
            <a:extLst>
              <a:ext uri="{FF2B5EF4-FFF2-40B4-BE49-F238E27FC236}">
                <a16:creationId xmlns:a16="http://schemas.microsoft.com/office/drawing/2014/main" id="{DB67E192-CAA7-44EC-A478-16E7C6FDE943}"/>
              </a:ext>
            </a:extLst>
          </p:cNvPr>
          <p:cNvSpPr txBox="1">
            <a:spLocks/>
          </p:cNvSpPr>
          <p:nvPr/>
        </p:nvSpPr>
        <p:spPr>
          <a:xfrm>
            <a:off x="995680" y="588239"/>
            <a:ext cx="7152640" cy="4455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0" tIns="3600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tr-TR" sz="2300" dirty="0">
                <a:solidFill>
                  <a:srgbClr val="A2195B"/>
                </a:solidFill>
                <a:latin typeface="+mj-lt"/>
                <a:ea typeface="Roboto Black" panose="02000000000000000000" pitchFamily="2" charset="0"/>
                <a:cs typeface="Times New Roman" panose="02020603050405020304" pitchFamily="18" charset="0"/>
              </a:rPr>
              <a:t>ÖĞRETMENLER NASIL ETKİNLİKLER YAPTIRABİLİR? 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A15E8618-7EE6-9789-A961-3E35740D655A}"/>
              </a:ext>
            </a:extLst>
          </p:cNvPr>
          <p:cNvSpPr txBox="1"/>
          <p:nvPr/>
        </p:nvSpPr>
        <p:spPr>
          <a:xfrm>
            <a:off x="995680" y="1264153"/>
            <a:ext cx="44958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Kişisel bir hediye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Şekil oluşturma, Süs eşyası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Saksı boyama ve botanik atölyesi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1711AF44-5CF6-83BD-0442-DDEB040CC9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657" t="55564" r="29870" b="28364"/>
          <a:stretch/>
        </p:blipFill>
        <p:spPr>
          <a:xfrm>
            <a:off x="2988978" y="3510963"/>
            <a:ext cx="1223412" cy="474113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933A9354-F06A-2DB9-E1D7-EBF6E28BA1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823" t="60816" r="15552" b="30079"/>
          <a:stretch/>
        </p:blipFill>
        <p:spPr>
          <a:xfrm>
            <a:off x="7167966" y="3554516"/>
            <a:ext cx="494063" cy="387009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326FBC91-921F-EB51-4229-27DBA1F23B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902" t="40620" r="18473" b="50275"/>
          <a:stretch/>
        </p:blipFill>
        <p:spPr>
          <a:xfrm>
            <a:off x="6722188" y="3662665"/>
            <a:ext cx="494063" cy="387009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5064AF1-CBD9-15EC-46F0-5E6AB1810D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512" t="29989" r="21863" b="60906"/>
          <a:stretch/>
        </p:blipFill>
        <p:spPr>
          <a:xfrm>
            <a:off x="7654257" y="3551477"/>
            <a:ext cx="494063" cy="387009"/>
          </a:xfrm>
          <a:prstGeom prst="rect">
            <a:avLst/>
          </a:prstGeom>
        </p:spPr>
      </p:pic>
      <p:grpSp>
        <p:nvGrpSpPr>
          <p:cNvPr id="14" name="Grup 13">
            <a:extLst>
              <a:ext uri="{FF2B5EF4-FFF2-40B4-BE49-F238E27FC236}">
                <a16:creationId xmlns:a16="http://schemas.microsoft.com/office/drawing/2014/main" id="{4F85926F-D66F-6C1C-4F87-C085395B3F0F}"/>
              </a:ext>
            </a:extLst>
          </p:cNvPr>
          <p:cNvGrpSpPr/>
          <p:nvPr/>
        </p:nvGrpSpPr>
        <p:grpSpPr>
          <a:xfrm>
            <a:off x="4408901" y="2690562"/>
            <a:ext cx="869795" cy="1188785"/>
            <a:chOff x="4347236" y="2860889"/>
            <a:chExt cx="869795" cy="1188785"/>
          </a:xfrm>
        </p:grpSpPr>
        <p:pic>
          <p:nvPicPr>
            <p:cNvPr id="5" name="Resim 4">
              <a:extLst>
                <a:ext uri="{FF2B5EF4-FFF2-40B4-BE49-F238E27FC236}">
                  <a16:creationId xmlns:a16="http://schemas.microsoft.com/office/drawing/2014/main" id="{9C8E3929-D91B-A045-4270-FA776E954B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2800" t="34039" r="37714" b="51363"/>
            <a:stretch/>
          </p:blipFill>
          <p:spPr>
            <a:xfrm>
              <a:off x="4347236" y="3619040"/>
              <a:ext cx="869795" cy="430634"/>
            </a:xfrm>
            <a:prstGeom prst="rect">
              <a:avLst/>
            </a:prstGeom>
          </p:spPr>
        </p:pic>
        <p:pic>
          <p:nvPicPr>
            <p:cNvPr id="8" name="Resim 7">
              <a:extLst>
                <a:ext uri="{FF2B5EF4-FFF2-40B4-BE49-F238E27FC236}">
                  <a16:creationId xmlns:a16="http://schemas.microsoft.com/office/drawing/2014/main" id="{F7D62361-8E3E-7816-7E1F-A87F41FEF4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4623" t="48565" r="34190" b="45099"/>
            <a:stretch/>
          </p:blipFill>
          <p:spPr>
            <a:xfrm rot="7108733">
              <a:off x="4452272" y="3227433"/>
              <a:ext cx="919964" cy="186875"/>
            </a:xfrm>
            <a:prstGeom prst="rect">
              <a:avLst/>
            </a:prstGeom>
          </p:spPr>
        </p:pic>
        <p:pic>
          <p:nvPicPr>
            <p:cNvPr id="13" name="Resim 12">
              <a:extLst>
                <a:ext uri="{FF2B5EF4-FFF2-40B4-BE49-F238E27FC236}">
                  <a16:creationId xmlns:a16="http://schemas.microsoft.com/office/drawing/2014/main" id="{6C02BF39-B661-031B-61A3-B268F9D0ED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2356" t="35680" r="49313" b="62254"/>
            <a:stretch/>
          </p:blipFill>
          <p:spPr>
            <a:xfrm>
              <a:off x="4631330" y="3666475"/>
              <a:ext cx="245745" cy="60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616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15E8618-7EE6-9789-A961-3E35740D655A}"/>
              </a:ext>
            </a:extLst>
          </p:cNvPr>
          <p:cNvSpPr txBox="1"/>
          <p:nvPr/>
        </p:nvSpPr>
        <p:spPr>
          <a:xfrm>
            <a:off x="1116647" y="1245402"/>
            <a:ext cx="637635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tr-TR" sz="2200" i="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Belirli temalar işlenebilir: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Mevsim temalı etkinlikler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Hayvan temalı etkinlikler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Doğa temalı etkinlikler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Uzay temalı etkinlikler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Kültürel temalı etkinlikler </a:t>
            </a:r>
          </a:p>
        </p:txBody>
      </p:sp>
      <p:sp>
        <p:nvSpPr>
          <p:cNvPr id="3" name="Google Shape;73;p14">
            <a:extLst>
              <a:ext uri="{FF2B5EF4-FFF2-40B4-BE49-F238E27FC236}">
                <a16:creationId xmlns:a16="http://schemas.microsoft.com/office/drawing/2014/main" id="{A6C7E16A-A8C9-E330-531D-9FA31A3BA4BF}"/>
              </a:ext>
            </a:extLst>
          </p:cNvPr>
          <p:cNvSpPr txBox="1">
            <a:spLocks/>
          </p:cNvSpPr>
          <p:nvPr/>
        </p:nvSpPr>
        <p:spPr>
          <a:xfrm>
            <a:off x="995680" y="588239"/>
            <a:ext cx="7152640" cy="4455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0" tIns="3600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tr-TR" sz="2300" dirty="0">
                <a:solidFill>
                  <a:srgbClr val="A2195B"/>
                </a:solidFill>
                <a:latin typeface="+mj-lt"/>
                <a:ea typeface="Roboto Black" panose="02000000000000000000" pitchFamily="2" charset="0"/>
                <a:cs typeface="Times New Roman" panose="02020603050405020304" pitchFamily="18" charset="0"/>
              </a:rPr>
              <a:t>ÖĞRETMENLER NASIL ETKİNLİKLER YAPTIRABİLİR?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09FB370-298B-32A4-C529-C34B304914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050500" y="1060558"/>
            <a:ext cx="1587977" cy="163139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76578920-A6C3-544C-E001-C5A0D16429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902318" y="2661106"/>
            <a:ext cx="2899557" cy="1598474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7AAF1429-258C-D757-3452-CE4EE2A4D3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049184">
            <a:off x="4755174" y="1225772"/>
            <a:ext cx="1597495" cy="168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2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3;p14">
            <a:extLst>
              <a:ext uri="{FF2B5EF4-FFF2-40B4-BE49-F238E27FC236}">
                <a16:creationId xmlns:a16="http://schemas.microsoft.com/office/drawing/2014/main" id="{DB67E192-CAA7-44EC-A478-16E7C6FDE943}"/>
              </a:ext>
            </a:extLst>
          </p:cNvPr>
          <p:cNvSpPr txBox="1">
            <a:spLocks/>
          </p:cNvSpPr>
          <p:nvPr/>
        </p:nvSpPr>
        <p:spPr>
          <a:xfrm>
            <a:off x="1287780" y="588239"/>
            <a:ext cx="6568440" cy="4455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0" tIns="3600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tr-TR" sz="2800" dirty="0">
                <a:solidFill>
                  <a:srgbClr val="A2195B"/>
                </a:solidFill>
                <a:latin typeface="+mj-lt"/>
                <a:ea typeface="Roboto Black" panose="02000000000000000000" pitchFamily="2" charset="0"/>
                <a:cs typeface="Times New Roman" panose="02020603050405020304" pitchFamily="18" charset="0"/>
              </a:rPr>
              <a:t>OKULLARDA NASIL UYGULANABİLİR? 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A15E8618-7EE6-9789-A961-3E35740D655A}"/>
              </a:ext>
            </a:extLst>
          </p:cNvPr>
          <p:cNvSpPr txBox="1"/>
          <p:nvPr/>
        </p:nvSpPr>
        <p:spPr>
          <a:xfrm>
            <a:off x="1116647" y="1323773"/>
            <a:ext cx="63763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4-5 oturumluk atölye olarak işlenebilir.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Anne – çocuk , baba – çocuk ebeveyn </a:t>
            </a:r>
            <a:b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etkinlikleri  okul içinde </a:t>
            </a:r>
            <a:b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faaliyet olarak yapılabilir.</a:t>
            </a:r>
          </a:p>
        </p:txBody>
      </p:sp>
      <p:grpSp>
        <p:nvGrpSpPr>
          <p:cNvPr id="9" name="Grup 8">
            <a:extLst>
              <a:ext uri="{FF2B5EF4-FFF2-40B4-BE49-F238E27FC236}">
                <a16:creationId xmlns:a16="http://schemas.microsoft.com/office/drawing/2014/main" id="{D5E36091-C3C9-E58A-4C5D-B6A58193CD0F}"/>
              </a:ext>
            </a:extLst>
          </p:cNvPr>
          <p:cNvGrpSpPr/>
          <p:nvPr/>
        </p:nvGrpSpPr>
        <p:grpSpPr>
          <a:xfrm flipH="1">
            <a:off x="3479220" y="1846463"/>
            <a:ext cx="6148162" cy="2580451"/>
            <a:chOff x="2133639" y="1846463"/>
            <a:chExt cx="6148162" cy="2580451"/>
          </a:xfrm>
        </p:grpSpPr>
        <p:sp>
          <p:nvSpPr>
            <p:cNvPr id="6" name="Serbest Form: Şekil 5">
              <a:extLst>
                <a:ext uri="{FF2B5EF4-FFF2-40B4-BE49-F238E27FC236}">
                  <a16:creationId xmlns:a16="http://schemas.microsoft.com/office/drawing/2014/main" id="{F57336C7-68D9-737F-D631-E07DA2C2C58A}"/>
                </a:ext>
              </a:extLst>
            </p:cNvPr>
            <p:cNvSpPr/>
            <p:nvPr/>
          </p:nvSpPr>
          <p:spPr>
            <a:xfrm>
              <a:off x="6089906" y="4231387"/>
              <a:ext cx="507614" cy="177298"/>
            </a:xfrm>
            <a:custGeom>
              <a:avLst/>
              <a:gdLst>
                <a:gd name="connsiteX0" fmla="*/ 70454 w 507614"/>
                <a:gd name="connsiteY0" fmla="*/ 120181 h 177298"/>
                <a:gd name="connsiteX1" fmla="*/ 66949 w 507614"/>
                <a:gd name="connsiteY1" fmla="*/ 116512 h 177298"/>
                <a:gd name="connsiteX2" fmla="*/ 58075 w 507614"/>
                <a:gd name="connsiteY2" fmla="*/ 107864 h 177298"/>
                <a:gd name="connsiteX3" fmla="*/ 39303 w 507614"/>
                <a:gd name="connsiteY3" fmla="*/ 116553 h 177298"/>
                <a:gd name="connsiteX4" fmla="*/ 1555 w 507614"/>
                <a:gd name="connsiteY4" fmla="*/ 148564 h 177298"/>
                <a:gd name="connsiteX5" fmla="*/ 30655 w 507614"/>
                <a:gd name="connsiteY5" fmla="*/ 177296 h 177298"/>
                <a:gd name="connsiteX6" fmla="*/ 233110 w 507614"/>
                <a:gd name="connsiteY6" fmla="*/ 175329 h 177298"/>
                <a:gd name="connsiteX7" fmla="*/ 365047 w 507614"/>
                <a:gd name="connsiteY7" fmla="*/ 172911 h 177298"/>
                <a:gd name="connsiteX8" fmla="*/ 482598 w 507614"/>
                <a:gd name="connsiteY8" fmla="*/ 173607 h 177298"/>
                <a:gd name="connsiteX9" fmla="*/ 468744 w 507614"/>
                <a:gd name="connsiteY9" fmla="*/ 116943 h 177298"/>
                <a:gd name="connsiteX10" fmla="*/ 448394 w 507614"/>
                <a:gd name="connsiteY10" fmla="*/ 101819 h 177298"/>
                <a:gd name="connsiteX11" fmla="*/ 425994 w 507614"/>
                <a:gd name="connsiteY11" fmla="*/ 111614 h 177298"/>
                <a:gd name="connsiteX12" fmla="*/ 405480 w 507614"/>
                <a:gd name="connsiteY12" fmla="*/ 125776 h 177298"/>
                <a:gd name="connsiteX13" fmla="*/ 384557 w 507614"/>
                <a:gd name="connsiteY13" fmla="*/ 117353 h 177298"/>
                <a:gd name="connsiteX14" fmla="*/ 371707 w 507614"/>
                <a:gd name="connsiteY14" fmla="*/ 104811 h 177298"/>
                <a:gd name="connsiteX15" fmla="*/ 349452 w 507614"/>
                <a:gd name="connsiteY15" fmla="*/ 100999 h 177298"/>
                <a:gd name="connsiteX16" fmla="*/ 353100 w 507614"/>
                <a:gd name="connsiteY16" fmla="*/ 53618 h 177298"/>
                <a:gd name="connsiteX17" fmla="*/ 326028 w 507614"/>
                <a:gd name="connsiteY17" fmla="*/ 24558 h 177298"/>
                <a:gd name="connsiteX18" fmla="*/ 266453 w 507614"/>
                <a:gd name="connsiteY18" fmla="*/ 28 h 177298"/>
                <a:gd name="connsiteX19" fmla="*/ 175524 w 507614"/>
                <a:gd name="connsiteY19" fmla="*/ 17509 h 177298"/>
                <a:gd name="connsiteX20" fmla="*/ 166096 w 507614"/>
                <a:gd name="connsiteY20" fmla="*/ 76694 h 177298"/>
                <a:gd name="connsiteX21" fmla="*/ 143800 w 507614"/>
                <a:gd name="connsiteY21" fmla="*/ 109750 h 177298"/>
                <a:gd name="connsiteX22" fmla="*/ 125110 w 507614"/>
                <a:gd name="connsiteY22" fmla="*/ 92658 h 177298"/>
                <a:gd name="connsiteX23" fmla="*/ 100558 w 507614"/>
                <a:gd name="connsiteY23" fmla="*/ 124935 h 177298"/>
                <a:gd name="connsiteX24" fmla="*/ 70372 w 507614"/>
                <a:gd name="connsiteY24" fmla="*/ 120201 h 17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7614" h="177298">
                  <a:moveTo>
                    <a:pt x="70454" y="120181"/>
                  </a:moveTo>
                  <a:cubicBezTo>
                    <a:pt x="69204" y="119054"/>
                    <a:pt x="68035" y="117824"/>
                    <a:pt x="66949" y="116512"/>
                  </a:cubicBezTo>
                  <a:cubicBezTo>
                    <a:pt x="64306" y="113275"/>
                    <a:pt x="62010" y="109319"/>
                    <a:pt x="58075" y="107864"/>
                  </a:cubicBezTo>
                  <a:cubicBezTo>
                    <a:pt x="51231" y="105323"/>
                    <a:pt x="44673" y="111614"/>
                    <a:pt x="39303" y="116553"/>
                  </a:cubicBezTo>
                  <a:cubicBezTo>
                    <a:pt x="28196" y="126800"/>
                    <a:pt x="6924" y="133092"/>
                    <a:pt x="1555" y="148564"/>
                  </a:cubicBezTo>
                  <a:cubicBezTo>
                    <a:pt x="-5680" y="169426"/>
                    <a:pt x="13748" y="177460"/>
                    <a:pt x="30655" y="177296"/>
                  </a:cubicBezTo>
                  <a:cubicBezTo>
                    <a:pt x="98140" y="176640"/>
                    <a:pt x="165625" y="175985"/>
                    <a:pt x="233110" y="175329"/>
                  </a:cubicBezTo>
                  <a:cubicBezTo>
                    <a:pt x="277089" y="174898"/>
                    <a:pt x="321089" y="174489"/>
                    <a:pt x="365047" y="172911"/>
                  </a:cubicBezTo>
                  <a:cubicBezTo>
                    <a:pt x="404764" y="171496"/>
                    <a:pt x="442902" y="174120"/>
                    <a:pt x="482598" y="173607"/>
                  </a:cubicBezTo>
                  <a:cubicBezTo>
                    <a:pt x="529179" y="173013"/>
                    <a:pt x="502558" y="115426"/>
                    <a:pt x="468744" y="116943"/>
                  </a:cubicBezTo>
                  <a:cubicBezTo>
                    <a:pt x="459604" y="117353"/>
                    <a:pt x="450628" y="110692"/>
                    <a:pt x="448394" y="101819"/>
                  </a:cubicBezTo>
                  <a:cubicBezTo>
                    <a:pt x="440053" y="101142"/>
                    <a:pt x="432368" y="106184"/>
                    <a:pt x="425994" y="111614"/>
                  </a:cubicBezTo>
                  <a:cubicBezTo>
                    <a:pt x="419621" y="117045"/>
                    <a:pt x="413473" y="123255"/>
                    <a:pt x="405480" y="125776"/>
                  </a:cubicBezTo>
                  <a:cubicBezTo>
                    <a:pt x="397488" y="128296"/>
                    <a:pt x="386975" y="125366"/>
                    <a:pt x="384557" y="117353"/>
                  </a:cubicBezTo>
                  <a:cubicBezTo>
                    <a:pt x="381176" y="106163"/>
                    <a:pt x="382466" y="104893"/>
                    <a:pt x="371707" y="104811"/>
                  </a:cubicBezTo>
                  <a:cubicBezTo>
                    <a:pt x="363141" y="104749"/>
                    <a:pt x="357260" y="108499"/>
                    <a:pt x="349452" y="100999"/>
                  </a:cubicBezTo>
                  <a:cubicBezTo>
                    <a:pt x="335905" y="87985"/>
                    <a:pt x="340045" y="65197"/>
                    <a:pt x="353100" y="53618"/>
                  </a:cubicBezTo>
                  <a:cubicBezTo>
                    <a:pt x="367978" y="40420"/>
                    <a:pt x="335065" y="33965"/>
                    <a:pt x="326028" y="24558"/>
                  </a:cubicBezTo>
                  <a:cubicBezTo>
                    <a:pt x="309674" y="7528"/>
                    <a:pt x="290062" y="458"/>
                    <a:pt x="266453" y="28"/>
                  </a:cubicBezTo>
                  <a:cubicBezTo>
                    <a:pt x="235467" y="-567"/>
                    <a:pt x="205178" y="8512"/>
                    <a:pt x="175524" y="17509"/>
                  </a:cubicBezTo>
                  <a:cubicBezTo>
                    <a:pt x="173085" y="37674"/>
                    <a:pt x="168187" y="56672"/>
                    <a:pt x="166096" y="76694"/>
                  </a:cubicBezTo>
                  <a:cubicBezTo>
                    <a:pt x="164559" y="91572"/>
                    <a:pt x="160215" y="106102"/>
                    <a:pt x="143800" y="109750"/>
                  </a:cubicBezTo>
                  <a:cubicBezTo>
                    <a:pt x="134229" y="111881"/>
                    <a:pt x="122097" y="103028"/>
                    <a:pt x="125110" y="92658"/>
                  </a:cubicBezTo>
                  <a:cubicBezTo>
                    <a:pt x="121503" y="105098"/>
                    <a:pt x="112219" y="118726"/>
                    <a:pt x="100558" y="124935"/>
                  </a:cubicBezTo>
                  <a:cubicBezTo>
                    <a:pt x="90168" y="130489"/>
                    <a:pt x="78630" y="127641"/>
                    <a:pt x="70372" y="120201"/>
                  </a:cubicBezTo>
                  <a:close/>
                </a:path>
              </a:pathLst>
            </a:custGeom>
            <a:solidFill>
              <a:srgbClr val="B59E66"/>
            </a:solidFill>
            <a:ln w="2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8" name="Serbest Form: Şekil 7">
              <a:extLst>
                <a:ext uri="{FF2B5EF4-FFF2-40B4-BE49-F238E27FC236}">
                  <a16:creationId xmlns:a16="http://schemas.microsoft.com/office/drawing/2014/main" id="{086B341E-8910-CC1B-1509-D95D582BA99E}"/>
                </a:ext>
              </a:extLst>
            </p:cNvPr>
            <p:cNvSpPr/>
            <p:nvPr/>
          </p:nvSpPr>
          <p:spPr>
            <a:xfrm>
              <a:off x="2133639" y="1846463"/>
              <a:ext cx="6148162" cy="2580451"/>
            </a:xfrm>
            <a:custGeom>
              <a:avLst/>
              <a:gdLst>
                <a:gd name="connsiteX0" fmla="*/ 0 w 6148162"/>
                <a:gd name="connsiteY0" fmla="*/ 2482685 h 2580451"/>
                <a:gd name="connsiteX1" fmla="*/ 1416160 w 6148162"/>
                <a:gd name="connsiteY1" fmla="*/ 2481271 h 2580451"/>
                <a:gd name="connsiteX2" fmla="*/ 1486719 w 6148162"/>
                <a:gd name="connsiteY2" fmla="*/ 2502399 h 2580451"/>
                <a:gd name="connsiteX3" fmla="*/ 1488379 w 6148162"/>
                <a:gd name="connsiteY3" fmla="*/ 2555252 h 2580451"/>
                <a:gd name="connsiteX4" fmla="*/ 1439256 w 6148162"/>
                <a:gd name="connsiteY4" fmla="*/ 2445981 h 2580451"/>
                <a:gd name="connsiteX5" fmla="*/ 1491268 w 6148162"/>
                <a:gd name="connsiteY5" fmla="*/ 2157208 h 2580451"/>
                <a:gd name="connsiteX6" fmla="*/ 1559204 w 6148162"/>
                <a:gd name="connsiteY6" fmla="*/ 2056851 h 2580451"/>
                <a:gd name="connsiteX7" fmla="*/ 1687842 w 6148162"/>
                <a:gd name="connsiteY7" fmla="*/ 1978382 h 2580451"/>
                <a:gd name="connsiteX8" fmla="*/ 1774242 w 6148162"/>
                <a:gd name="connsiteY8" fmla="*/ 1822570 h 2580451"/>
                <a:gd name="connsiteX9" fmla="*/ 1732722 w 6148162"/>
                <a:gd name="connsiteY9" fmla="*/ 2434771 h 2580451"/>
                <a:gd name="connsiteX10" fmla="*/ 1623287 w 6148162"/>
                <a:gd name="connsiteY10" fmla="*/ 2476045 h 2580451"/>
                <a:gd name="connsiteX11" fmla="*/ 1601790 w 6148162"/>
                <a:gd name="connsiteY11" fmla="*/ 2479570 h 2580451"/>
                <a:gd name="connsiteX12" fmla="*/ 1583325 w 6148162"/>
                <a:gd name="connsiteY12" fmla="*/ 2435919 h 2580451"/>
                <a:gd name="connsiteX13" fmla="*/ 1598019 w 6148162"/>
                <a:gd name="connsiteY13" fmla="*/ 2171635 h 2580451"/>
                <a:gd name="connsiteX14" fmla="*/ 1509426 w 6148162"/>
                <a:gd name="connsiteY14" fmla="*/ 2022770 h 2580451"/>
                <a:gd name="connsiteX15" fmla="*/ 1533444 w 6148162"/>
                <a:gd name="connsiteY15" fmla="*/ 1915713 h 2580451"/>
                <a:gd name="connsiteX16" fmla="*/ 1581337 w 6148162"/>
                <a:gd name="connsiteY16" fmla="*/ 1558737 h 2580451"/>
                <a:gd name="connsiteX17" fmla="*/ 1566110 w 6148162"/>
                <a:gd name="connsiteY17" fmla="*/ 1371857 h 2580451"/>
                <a:gd name="connsiteX18" fmla="*/ 1553343 w 6148162"/>
                <a:gd name="connsiteY18" fmla="*/ 1204385 h 2580451"/>
                <a:gd name="connsiteX19" fmla="*/ 1596400 w 6148162"/>
                <a:gd name="connsiteY19" fmla="*/ 1021911 h 2580451"/>
                <a:gd name="connsiteX20" fmla="*/ 1795391 w 6148162"/>
                <a:gd name="connsiteY20" fmla="*/ 761726 h 2580451"/>
                <a:gd name="connsiteX21" fmla="*/ 2068118 w 6148162"/>
                <a:gd name="connsiteY21" fmla="*/ 611734 h 2580451"/>
                <a:gd name="connsiteX22" fmla="*/ 2139108 w 6148162"/>
                <a:gd name="connsiteY22" fmla="*/ 497606 h 2580451"/>
                <a:gd name="connsiteX23" fmla="*/ 2116852 w 6148162"/>
                <a:gd name="connsiteY23" fmla="*/ 386675 h 2580451"/>
                <a:gd name="connsiteX24" fmla="*/ 2134558 w 6148162"/>
                <a:gd name="connsiteY24" fmla="*/ 175346 h 2580451"/>
                <a:gd name="connsiteX25" fmla="*/ 2319758 w 6148162"/>
                <a:gd name="connsiteY25" fmla="*/ 9698 h 2580451"/>
                <a:gd name="connsiteX26" fmla="*/ 2477476 w 6148162"/>
                <a:gd name="connsiteY26" fmla="*/ 4082 h 2580451"/>
                <a:gd name="connsiteX27" fmla="*/ 2679603 w 6148162"/>
                <a:gd name="connsiteY27" fmla="*/ 46258 h 2580451"/>
                <a:gd name="connsiteX28" fmla="*/ 2865089 w 6148162"/>
                <a:gd name="connsiteY28" fmla="*/ 319682 h 2580451"/>
                <a:gd name="connsiteX29" fmla="*/ 2801395 w 6148162"/>
                <a:gd name="connsiteY29" fmla="*/ 491663 h 2580451"/>
                <a:gd name="connsiteX30" fmla="*/ 2798239 w 6148162"/>
                <a:gd name="connsiteY30" fmla="*/ 426432 h 2580451"/>
                <a:gd name="connsiteX31" fmla="*/ 2775840 w 6148162"/>
                <a:gd name="connsiteY31" fmla="*/ 547528 h 2580451"/>
                <a:gd name="connsiteX32" fmla="*/ 2724258 w 6148162"/>
                <a:gd name="connsiteY32" fmla="*/ 582510 h 2580451"/>
                <a:gd name="connsiteX33" fmla="*/ 2730098 w 6148162"/>
                <a:gd name="connsiteY33" fmla="*/ 711455 h 2580451"/>
                <a:gd name="connsiteX34" fmla="*/ 2726020 w 6148162"/>
                <a:gd name="connsiteY34" fmla="*/ 739613 h 2580451"/>
                <a:gd name="connsiteX35" fmla="*/ 2648022 w 6148162"/>
                <a:gd name="connsiteY35" fmla="*/ 740925 h 2580451"/>
                <a:gd name="connsiteX36" fmla="*/ 2620089 w 6148162"/>
                <a:gd name="connsiteY36" fmla="*/ 733076 h 2580451"/>
                <a:gd name="connsiteX37" fmla="*/ 2653863 w 6148162"/>
                <a:gd name="connsiteY37" fmla="*/ 713587 h 2580451"/>
                <a:gd name="connsiteX38" fmla="*/ 2655297 w 6148162"/>
                <a:gd name="connsiteY38" fmla="*/ 756233 h 2580451"/>
                <a:gd name="connsiteX39" fmla="*/ 2649743 w 6148162"/>
                <a:gd name="connsiteY39" fmla="*/ 786236 h 2580451"/>
                <a:gd name="connsiteX40" fmla="*/ 2628041 w 6148162"/>
                <a:gd name="connsiteY40" fmla="*/ 797118 h 2580451"/>
                <a:gd name="connsiteX41" fmla="*/ 2603223 w 6148162"/>
                <a:gd name="connsiteY41" fmla="*/ 795458 h 2580451"/>
                <a:gd name="connsiteX42" fmla="*/ 2584144 w 6148162"/>
                <a:gd name="connsiteY42" fmla="*/ 893663 h 2580451"/>
                <a:gd name="connsiteX43" fmla="*/ 2460794 w 6148162"/>
                <a:gd name="connsiteY43" fmla="*/ 905405 h 2580451"/>
                <a:gd name="connsiteX44" fmla="*/ 2348899 w 6148162"/>
                <a:gd name="connsiteY44" fmla="*/ 827551 h 2580451"/>
                <a:gd name="connsiteX45" fmla="*/ 2314614 w 6148162"/>
                <a:gd name="connsiteY45" fmla="*/ 789843 h 2580451"/>
                <a:gd name="connsiteX46" fmla="*/ 2296703 w 6148162"/>
                <a:gd name="connsiteY46" fmla="*/ 684342 h 2580451"/>
                <a:gd name="connsiteX47" fmla="*/ 2259507 w 6148162"/>
                <a:gd name="connsiteY47" fmla="*/ 597696 h 2580451"/>
                <a:gd name="connsiteX48" fmla="*/ 2230037 w 6148162"/>
                <a:gd name="connsiteY48" fmla="*/ 473383 h 2580451"/>
                <a:gd name="connsiteX49" fmla="*/ 2301211 w 6148162"/>
                <a:gd name="connsiteY49" fmla="*/ 411185 h 2580451"/>
                <a:gd name="connsiteX50" fmla="*/ 2336173 w 6148162"/>
                <a:gd name="connsiteY50" fmla="*/ 473977 h 2580451"/>
                <a:gd name="connsiteX51" fmla="*/ 2326275 w 6148162"/>
                <a:gd name="connsiteY51" fmla="*/ 551606 h 2580451"/>
                <a:gd name="connsiteX52" fmla="*/ 2351379 w 6148162"/>
                <a:gd name="connsiteY52" fmla="*/ 584170 h 2580451"/>
                <a:gd name="connsiteX53" fmla="*/ 2397039 w 6148162"/>
                <a:gd name="connsiteY53" fmla="*/ 515415 h 2580451"/>
                <a:gd name="connsiteX54" fmla="*/ 2481492 w 6148162"/>
                <a:gd name="connsiteY54" fmla="*/ 449897 h 2580451"/>
                <a:gd name="connsiteX55" fmla="*/ 2608920 w 6148162"/>
                <a:gd name="connsiteY55" fmla="*/ 371899 h 2580451"/>
                <a:gd name="connsiteX56" fmla="*/ 2563528 w 6148162"/>
                <a:gd name="connsiteY56" fmla="*/ 492073 h 2580451"/>
                <a:gd name="connsiteX57" fmla="*/ 2708355 w 6148162"/>
                <a:gd name="connsiteY57" fmla="*/ 361611 h 2580451"/>
                <a:gd name="connsiteX58" fmla="*/ 2746186 w 6148162"/>
                <a:gd name="connsiteY58" fmla="*/ 472583 h 2580451"/>
                <a:gd name="connsiteX59" fmla="*/ 2780574 w 6148162"/>
                <a:gd name="connsiteY59" fmla="*/ 425080 h 2580451"/>
                <a:gd name="connsiteX60" fmla="*/ 2797747 w 6148162"/>
                <a:gd name="connsiteY60" fmla="*/ 360361 h 2580451"/>
                <a:gd name="connsiteX61" fmla="*/ 2763359 w 6148162"/>
                <a:gd name="connsiteY61" fmla="*/ 248918 h 2580451"/>
                <a:gd name="connsiteX62" fmla="*/ 2683230 w 6148162"/>
                <a:gd name="connsiteY62" fmla="*/ 185962 h 2580451"/>
                <a:gd name="connsiteX63" fmla="*/ 2596256 w 6148162"/>
                <a:gd name="connsiteY63" fmla="*/ 155345 h 2580451"/>
                <a:gd name="connsiteX64" fmla="*/ 2507252 w 6148162"/>
                <a:gd name="connsiteY64" fmla="*/ 132146 h 2580451"/>
                <a:gd name="connsiteX65" fmla="*/ 2319225 w 6148162"/>
                <a:gd name="connsiteY65" fmla="*/ 176699 h 2580451"/>
                <a:gd name="connsiteX66" fmla="*/ 2206716 w 6148162"/>
                <a:gd name="connsiteY66" fmla="*/ 313718 h 2580451"/>
                <a:gd name="connsiteX67" fmla="*/ 2186284 w 6148162"/>
                <a:gd name="connsiteY67" fmla="*/ 386306 h 2580451"/>
                <a:gd name="connsiteX68" fmla="*/ 2206982 w 6148162"/>
                <a:gd name="connsiteY68" fmla="*/ 486580 h 2580451"/>
                <a:gd name="connsiteX69" fmla="*/ 2205343 w 6148162"/>
                <a:gd name="connsiteY69" fmla="*/ 567284 h 2580451"/>
                <a:gd name="connsiteX70" fmla="*/ 2133103 w 6148162"/>
                <a:gd name="connsiteY70" fmla="*/ 547323 h 2580451"/>
                <a:gd name="connsiteX71" fmla="*/ 2089042 w 6148162"/>
                <a:gd name="connsiteY71" fmla="*/ 614911 h 2580451"/>
                <a:gd name="connsiteX72" fmla="*/ 2080005 w 6148162"/>
                <a:gd name="connsiteY72" fmla="*/ 716066 h 2580451"/>
                <a:gd name="connsiteX73" fmla="*/ 2123779 w 6148162"/>
                <a:gd name="connsiteY73" fmla="*/ 810049 h 2580451"/>
                <a:gd name="connsiteX74" fmla="*/ 2233644 w 6148162"/>
                <a:gd name="connsiteY74" fmla="*/ 973423 h 2580451"/>
                <a:gd name="connsiteX75" fmla="*/ 2360683 w 6148162"/>
                <a:gd name="connsiteY75" fmla="*/ 1060889 h 2580451"/>
                <a:gd name="connsiteX76" fmla="*/ 2442657 w 6148162"/>
                <a:gd name="connsiteY76" fmla="*/ 963422 h 2580451"/>
                <a:gd name="connsiteX77" fmla="*/ 2566294 w 6148162"/>
                <a:gd name="connsiteY77" fmla="*/ 894790 h 2580451"/>
                <a:gd name="connsiteX78" fmla="*/ 2620827 w 6148162"/>
                <a:gd name="connsiteY78" fmla="*/ 874337 h 2580451"/>
                <a:gd name="connsiteX79" fmla="*/ 2647387 w 6148162"/>
                <a:gd name="connsiteY79" fmla="*/ 818575 h 2580451"/>
                <a:gd name="connsiteX80" fmla="*/ 2751944 w 6148162"/>
                <a:gd name="connsiteY80" fmla="*/ 1036441 h 2580451"/>
                <a:gd name="connsiteX81" fmla="*/ 2715548 w 6148162"/>
                <a:gd name="connsiteY81" fmla="*/ 1284453 h 2580451"/>
                <a:gd name="connsiteX82" fmla="*/ 2685402 w 6148162"/>
                <a:gd name="connsiteY82" fmla="*/ 1505310 h 2580451"/>
                <a:gd name="connsiteX83" fmla="*/ 2721696 w 6148162"/>
                <a:gd name="connsiteY83" fmla="*/ 1692744 h 2580451"/>
                <a:gd name="connsiteX84" fmla="*/ 2800924 w 6148162"/>
                <a:gd name="connsiteY84" fmla="*/ 1743219 h 2580451"/>
                <a:gd name="connsiteX85" fmla="*/ 2901198 w 6148162"/>
                <a:gd name="connsiteY85" fmla="*/ 1795129 h 2580451"/>
                <a:gd name="connsiteX86" fmla="*/ 3073138 w 6148162"/>
                <a:gd name="connsiteY86" fmla="*/ 1822939 h 2580451"/>
                <a:gd name="connsiteX87" fmla="*/ 3164621 w 6148162"/>
                <a:gd name="connsiteY87" fmla="*/ 1804700 h 2580451"/>
                <a:gd name="connsiteX88" fmla="*/ 3303342 w 6148162"/>
                <a:gd name="connsiteY88" fmla="*/ 1834108 h 2580451"/>
                <a:gd name="connsiteX89" fmla="*/ 3379413 w 6148162"/>
                <a:gd name="connsiteY89" fmla="*/ 1911061 h 2580451"/>
                <a:gd name="connsiteX90" fmla="*/ 3268995 w 6148162"/>
                <a:gd name="connsiteY90" fmla="*/ 1903314 h 2580451"/>
                <a:gd name="connsiteX91" fmla="*/ 3193783 w 6148162"/>
                <a:gd name="connsiteY91" fmla="*/ 1881796 h 2580451"/>
                <a:gd name="connsiteX92" fmla="*/ 3138123 w 6148162"/>
                <a:gd name="connsiteY92" fmla="*/ 1901101 h 2580451"/>
                <a:gd name="connsiteX93" fmla="*/ 3052419 w 6148162"/>
                <a:gd name="connsiteY93" fmla="*/ 1891018 h 2580451"/>
                <a:gd name="connsiteX94" fmla="*/ 3028586 w 6148162"/>
                <a:gd name="connsiteY94" fmla="*/ 1869192 h 2580451"/>
                <a:gd name="connsiteX95" fmla="*/ 3029610 w 6148162"/>
                <a:gd name="connsiteY95" fmla="*/ 1838227 h 2580451"/>
                <a:gd name="connsiteX96" fmla="*/ 3046804 w 6148162"/>
                <a:gd name="connsiteY96" fmla="*/ 1826566 h 2580451"/>
                <a:gd name="connsiteX97" fmla="*/ 3415974 w 6148162"/>
                <a:gd name="connsiteY97" fmla="*/ 1846752 h 2580451"/>
                <a:gd name="connsiteX98" fmla="*/ 3490672 w 6148162"/>
                <a:gd name="connsiteY98" fmla="*/ 1948912 h 2580451"/>
                <a:gd name="connsiteX99" fmla="*/ 3361482 w 6148162"/>
                <a:gd name="connsiteY99" fmla="*/ 1899482 h 2580451"/>
                <a:gd name="connsiteX100" fmla="*/ 3503235 w 6148162"/>
                <a:gd name="connsiteY100" fmla="*/ 1956269 h 2580451"/>
                <a:gd name="connsiteX101" fmla="*/ 3508624 w 6148162"/>
                <a:gd name="connsiteY101" fmla="*/ 1993403 h 2580451"/>
                <a:gd name="connsiteX102" fmla="*/ 3484012 w 6148162"/>
                <a:gd name="connsiteY102" fmla="*/ 2006335 h 2580451"/>
                <a:gd name="connsiteX103" fmla="*/ 3455833 w 6148162"/>
                <a:gd name="connsiteY103" fmla="*/ 1999920 h 2580451"/>
                <a:gd name="connsiteX104" fmla="*/ 3354985 w 6148162"/>
                <a:gd name="connsiteY104" fmla="*/ 1944403 h 2580451"/>
                <a:gd name="connsiteX105" fmla="*/ 3479852 w 6148162"/>
                <a:gd name="connsiteY105" fmla="*/ 2006908 h 2580451"/>
                <a:gd name="connsiteX106" fmla="*/ 3499361 w 6148162"/>
                <a:gd name="connsiteY106" fmla="*/ 2035149 h 2580451"/>
                <a:gd name="connsiteX107" fmla="*/ 3495181 w 6148162"/>
                <a:gd name="connsiteY107" fmla="*/ 2068020 h 2580451"/>
                <a:gd name="connsiteX108" fmla="*/ 3439029 w 6148162"/>
                <a:gd name="connsiteY108" fmla="*/ 2069700 h 2580451"/>
                <a:gd name="connsiteX109" fmla="*/ 3383655 w 6148162"/>
                <a:gd name="connsiteY109" fmla="*/ 2030660 h 2580451"/>
                <a:gd name="connsiteX110" fmla="*/ 3319285 w 6148162"/>
                <a:gd name="connsiteY110" fmla="*/ 2023918 h 2580451"/>
                <a:gd name="connsiteX111" fmla="*/ 3412715 w 6148162"/>
                <a:gd name="connsiteY111" fmla="*/ 2052527 h 2580451"/>
                <a:gd name="connsiteX112" fmla="*/ 3429110 w 6148162"/>
                <a:gd name="connsiteY112" fmla="*/ 2068430 h 2580451"/>
                <a:gd name="connsiteX113" fmla="*/ 3426815 w 6148162"/>
                <a:gd name="connsiteY113" fmla="*/ 2089805 h 2580451"/>
                <a:gd name="connsiteX114" fmla="*/ 3397796 w 6148162"/>
                <a:gd name="connsiteY114" fmla="*/ 2089661 h 2580451"/>
                <a:gd name="connsiteX115" fmla="*/ 3258666 w 6148162"/>
                <a:gd name="connsiteY115" fmla="*/ 2045457 h 2580451"/>
                <a:gd name="connsiteX116" fmla="*/ 3168249 w 6148162"/>
                <a:gd name="connsiteY116" fmla="*/ 2052383 h 2580451"/>
                <a:gd name="connsiteX117" fmla="*/ 3088857 w 6148162"/>
                <a:gd name="connsiteY117" fmla="*/ 2042403 h 2580451"/>
                <a:gd name="connsiteX118" fmla="*/ 2989013 w 6148162"/>
                <a:gd name="connsiteY118" fmla="*/ 2006519 h 2580451"/>
                <a:gd name="connsiteX119" fmla="*/ 2826479 w 6148162"/>
                <a:gd name="connsiteY119" fmla="*/ 1985718 h 2580451"/>
                <a:gd name="connsiteX120" fmla="*/ 2653535 w 6148162"/>
                <a:gd name="connsiteY120" fmla="*/ 1966372 h 2580451"/>
                <a:gd name="connsiteX121" fmla="*/ 2523975 w 6148162"/>
                <a:gd name="connsiteY121" fmla="*/ 1902494 h 2580451"/>
                <a:gd name="connsiteX122" fmla="*/ 2423926 w 6148162"/>
                <a:gd name="connsiteY122" fmla="*/ 1863044 h 2580451"/>
                <a:gd name="connsiteX123" fmla="*/ 2330599 w 6148162"/>
                <a:gd name="connsiteY123" fmla="*/ 1875217 h 2580451"/>
                <a:gd name="connsiteX124" fmla="*/ 2158515 w 6148162"/>
                <a:gd name="connsiteY124" fmla="*/ 1768897 h 2580451"/>
                <a:gd name="connsiteX125" fmla="*/ 2090169 w 6148162"/>
                <a:gd name="connsiteY125" fmla="*/ 1569824 h 2580451"/>
                <a:gd name="connsiteX126" fmla="*/ 2073734 w 6148162"/>
                <a:gd name="connsiteY126" fmla="*/ 1419709 h 2580451"/>
                <a:gd name="connsiteX127" fmla="*/ 2103347 w 6148162"/>
                <a:gd name="connsiteY127" fmla="*/ 1296912 h 2580451"/>
                <a:gd name="connsiteX128" fmla="*/ 2089288 w 6148162"/>
                <a:gd name="connsiteY128" fmla="*/ 1007114 h 2580451"/>
                <a:gd name="connsiteX129" fmla="*/ 2075476 w 6148162"/>
                <a:gd name="connsiteY129" fmla="*/ 600032 h 2580451"/>
                <a:gd name="connsiteX130" fmla="*/ 2076541 w 6148162"/>
                <a:gd name="connsiteY130" fmla="*/ 749921 h 2580451"/>
                <a:gd name="connsiteX131" fmla="*/ 2158536 w 6148162"/>
                <a:gd name="connsiteY131" fmla="*/ 1009020 h 2580451"/>
                <a:gd name="connsiteX132" fmla="*/ 2332607 w 6148162"/>
                <a:gd name="connsiteY132" fmla="*/ 1330542 h 2580451"/>
                <a:gd name="connsiteX133" fmla="*/ 2534529 w 6148162"/>
                <a:gd name="connsiteY133" fmla="*/ 1125690 h 2580451"/>
                <a:gd name="connsiteX134" fmla="*/ 2523381 w 6148162"/>
                <a:gd name="connsiteY134" fmla="*/ 935920 h 2580451"/>
                <a:gd name="connsiteX135" fmla="*/ 2556375 w 6148162"/>
                <a:gd name="connsiteY135" fmla="*/ 948524 h 2580451"/>
                <a:gd name="connsiteX136" fmla="*/ 2566130 w 6148162"/>
                <a:gd name="connsiteY136" fmla="*/ 985350 h 2580451"/>
                <a:gd name="connsiteX137" fmla="*/ 2574594 w 6148162"/>
                <a:gd name="connsiteY137" fmla="*/ 1432907 h 2580451"/>
                <a:gd name="connsiteX138" fmla="*/ 2494629 w 6148162"/>
                <a:gd name="connsiteY138" fmla="*/ 1634583 h 2580451"/>
                <a:gd name="connsiteX139" fmla="*/ 2462167 w 6148162"/>
                <a:gd name="connsiteY139" fmla="*/ 1850441 h 2580451"/>
                <a:gd name="connsiteX140" fmla="*/ 2443723 w 6148162"/>
                <a:gd name="connsiteY140" fmla="*/ 1927414 h 2580451"/>
                <a:gd name="connsiteX141" fmla="*/ 2359618 w 6148162"/>
                <a:gd name="connsiteY141" fmla="*/ 1940510 h 2580451"/>
                <a:gd name="connsiteX142" fmla="*/ 2267028 w 6148162"/>
                <a:gd name="connsiteY142" fmla="*/ 1926533 h 2580451"/>
                <a:gd name="connsiteX143" fmla="*/ 2161507 w 6148162"/>
                <a:gd name="connsiteY143" fmla="*/ 1885813 h 2580451"/>
                <a:gd name="connsiteX144" fmla="*/ 2093858 w 6148162"/>
                <a:gd name="connsiteY144" fmla="*/ 1886673 h 2580451"/>
                <a:gd name="connsiteX145" fmla="*/ 2072402 w 6148162"/>
                <a:gd name="connsiteY145" fmla="*/ 1943543 h 2580451"/>
                <a:gd name="connsiteX146" fmla="*/ 2133390 w 6148162"/>
                <a:gd name="connsiteY146" fmla="*/ 1944403 h 2580451"/>
                <a:gd name="connsiteX147" fmla="*/ 2155954 w 6148162"/>
                <a:gd name="connsiteY147" fmla="*/ 1880279 h 2580451"/>
                <a:gd name="connsiteX148" fmla="*/ 2058855 w 6148162"/>
                <a:gd name="connsiteY148" fmla="*/ 1506704 h 2580451"/>
                <a:gd name="connsiteX149" fmla="*/ 2054367 w 6148162"/>
                <a:gd name="connsiteY149" fmla="*/ 1275025 h 2580451"/>
                <a:gd name="connsiteX150" fmla="*/ 2043957 w 6148162"/>
                <a:gd name="connsiteY150" fmla="*/ 1043798 h 2580451"/>
                <a:gd name="connsiteX151" fmla="*/ 1913577 w 6148162"/>
                <a:gd name="connsiteY151" fmla="*/ 859848 h 2580451"/>
                <a:gd name="connsiteX152" fmla="*/ 1634538 w 6148162"/>
                <a:gd name="connsiteY152" fmla="*/ 976805 h 2580451"/>
                <a:gd name="connsiteX153" fmla="*/ 1666180 w 6148162"/>
                <a:gd name="connsiteY153" fmla="*/ 1518939 h 2580451"/>
                <a:gd name="connsiteX154" fmla="*/ 1864127 w 6148162"/>
                <a:gd name="connsiteY154" fmla="*/ 2055273 h 2580451"/>
                <a:gd name="connsiteX155" fmla="*/ 1924480 w 6148162"/>
                <a:gd name="connsiteY155" fmla="*/ 2160446 h 2580451"/>
                <a:gd name="connsiteX156" fmla="*/ 2273258 w 6148162"/>
                <a:gd name="connsiteY156" fmla="*/ 2222070 h 2580451"/>
                <a:gd name="connsiteX157" fmla="*/ 2702678 w 6148162"/>
                <a:gd name="connsiteY157" fmla="*/ 2224385 h 2580451"/>
                <a:gd name="connsiteX158" fmla="*/ 2836685 w 6148162"/>
                <a:gd name="connsiteY158" fmla="*/ 2239448 h 2580451"/>
                <a:gd name="connsiteX159" fmla="*/ 2961695 w 6148162"/>
                <a:gd name="connsiteY159" fmla="*/ 2317569 h 2580451"/>
                <a:gd name="connsiteX160" fmla="*/ 3140500 w 6148162"/>
                <a:gd name="connsiteY160" fmla="*/ 2439054 h 2580451"/>
                <a:gd name="connsiteX161" fmla="*/ 3204481 w 6148162"/>
                <a:gd name="connsiteY161" fmla="*/ 2482131 h 2580451"/>
                <a:gd name="connsiteX162" fmla="*/ 3206120 w 6148162"/>
                <a:gd name="connsiteY162" fmla="*/ 2417249 h 2580451"/>
                <a:gd name="connsiteX163" fmla="*/ 3161732 w 6148162"/>
                <a:gd name="connsiteY163" fmla="*/ 2365790 h 2580451"/>
                <a:gd name="connsiteX164" fmla="*/ 3252948 w 6148162"/>
                <a:gd name="connsiteY164" fmla="*/ 2418889 h 2580451"/>
                <a:gd name="connsiteX165" fmla="*/ 3276188 w 6148162"/>
                <a:gd name="connsiteY165" fmla="*/ 2458359 h 2580451"/>
                <a:gd name="connsiteX166" fmla="*/ 3316191 w 6148162"/>
                <a:gd name="connsiteY166" fmla="*/ 2474713 h 2580451"/>
                <a:gd name="connsiteX167" fmla="*/ 3295554 w 6148162"/>
                <a:gd name="connsiteY167" fmla="*/ 2371590 h 2580451"/>
                <a:gd name="connsiteX168" fmla="*/ 3204071 w 6148162"/>
                <a:gd name="connsiteY168" fmla="*/ 2300293 h 2580451"/>
                <a:gd name="connsiteX169" fmla="*/ 3342791 w 6148162"/>
                <a:gd name="connsiteY169" fmla="*/ 2391632 h 2580451"/>
                <a:gd name="connsiteX170" fmla="*/ 3378655 w 6148162"/>
                <a:gd name="connsiteY170" fmla="*/ 2421799 h 2580451"/>
                <a:gd name="connsiteX171" fmla="*/ 3392406 w 6148162"/>
                <a:gd name="connsiteY171" fmla="*/ 2373045 h 2580451"/>
                <a:gd name="connsiteX172" fmla="*/ 3255838 w 6148162"/>
                <a:gd name="connsiteY172" fmla="*/ 2226025 h 2580451"/>
                <a:gd name="connsiteX173" fmla="*/ 3390623 w 6148162"/>
                <a:gd name="connsiteY173" fmla="*/ 2325992 h 2580451"/>
                <a:gd name="connsiteX174" fmla="*/ 3418187 w 6148162"/>
                <a:gd name="connsiteY174" fmla="*/ 2334189 h 2580451"/>
                <a:gd name="connsiteX175" fmla="*/ 3420052 w 6148162"/>
                <a:gd name="connsiteY175" fmla="*/ 2293551 h 2580451"/>
                <a:gd name="connsiteX176" fmla="*/ 2900112 w 6148162"/>
                <a:gd name="connsiteY176" fmla="*/ 2026275 h 2580451"/>
                <a:gd name="connsiteX177" fmla="*/ 2627570 w 6148162"/>
                <a:gd name="connsiteY177" fmla="*/ 1997522 h 2580451"/>
                <a:gd name="connsiteX178" fmla="*/ 2460199 w 6148162"/>
                <a:gd name="connsiteY178" fmla="*/ 1936308 h 2580451"/>
                <a:gd name="connsiteX179" fmla="*/ 2477557 w 6148162"/>
                <a:gd name="connsiteY179" fmla="*/ 2490677 h 2580451"/>
                <a:gd name="connsiteX180" fmla="*/ 2460158 w 6148162"/>
                <a:gd name="connsiteY180" fmla="*/ 2548202 h 2580451"/>
                <a:gd name="connsiteX181" fmla="*/ 2407019 w 6148162"/>
                <a:gd name="connsiteY181" fmla="*/ 2564987 h 2580451"/>
                <a:gd name="connsiteX182" fmla="*/ 2408556 w 6148162"/>
                <a:gd name="connsiteY182" fmla="*/ 2494223 h 2580451"/>
                <a:gd name="connsiteX183" fmla="*/ 2489198 w 6148162"/>
                <a:gd name="connsiteY183" fmla="*/ 2479611 h 2580451"/>
                <a:gd name="connsiteX184" fmla="*/ 3174806 w 6148162"/>
                <a:gd name="connsiteY184" fmla="*/ 2484775 h 2580451"/>
                <a:gd name="connsiteX185" fmla="*/ 3703374 w 6148162"/>
                <a:gd name="connsiteY185" fmla="*/ 2477684 h 2580451"/>
                <a:gd name="connsiteX186" fmla="*/ 3752948 w 6148162"/>
                <a:gd name="connsiteY186" fmla="*/ 2487542 h 2580451"/>
                <a:gd name="connsiteX187" fmla="*/ 3763174 w 6148162"/>
                <a:gd name="connsiteY187" fmla="*/ 2531500 h 2580451"/>
                <a:gd name="connsiteX188" fmla="*/ 3725117 w 6148162"/>
                <a:gd name="connsiteY188" fmla="*/ 2531500 h 2580451"/>
                <a:gd name="connsiteX189" fmla="*/ 3710854 w 6148162"/>
                <a:gd name="connsiteY189" fmla="*/ 2493239 h 2580451"/>
                <a:gd name="connsiteX190" fmla="*/ 3718437 w 6148162"/>
                <a:gd name="connsiteY190" fmla="*/ 2451822 h 2580451"/>
                <a:gd name="connsiteX191" fmla="*/ 3742435 w 6148162"/>
                <a:gd name="connsiteY191" fmla="*/ 2315376 h 2580451"/>
                <a:gd name="connsiteX192" fmla="*/ 3778175 w 6148162"/>
                <a:gd name="connsiteY192" fmla="*/ 2186144 h 2580451"/>
                <a:gd name="connsiteX193" fmla="*/ 3785225 w 6148162"/>
                <a:gd name="connsiteY193" fmla="*/ 2015188 h 2580451"/>
                <a:gd name="connsiteX194" fmla="*/ 3756657 w 6148162"/>
                <a:gd name="connsiteY194" fmla="*/ 1887124 h 2580451"/>
                <a:gd name="connsiteX195" fmla="*/ 3755140 w 6148162"/>
                <a:gd name="connsiteY195" fmla="*/ 1848269 h 2580451"/>
                <a:gd name="connsiteX196" fmla="*/ 3713313 w 6148162"/>
                <a:gd name="connsiteY196" fmla="*/ 1830357 h 2580451"/>
                <a:gd name="connsiteX197" fmla="*/ 3615231 w 6148162"/>
                <a:gd name="connsiteY197" fmla="*/ 1793080 h 2580451"/>
                <a:gd name="connsiteX198" fmla="*/ 3568896 w 6148162"/>
                <a:gd name="connsiteY198" fmla="*/ 1725554 h 2580451"/>
                <a:gd name="connsiteX199" fmla="*/ 3604124 w 6148162"/>
                <a:gd name="connsiteY199" fmla="*/ 1632267 h 2580451"/>
                <a:gd name="connsiteX200" fmla="*/ 3695074 w 6148162"/>
                <a:gd name="connsiteY200" fmla="*/ 1381182 h 2580451"/>
                <a:gd name="connsiteX201" fmla="*/ 3749792 w 6148162"/>
                <a:gd name="connsiteY201" fmla="*/ 1305827 h 2580451"/>
                <a:gd name="connsiteX202" fmla="*/ 3840311 w 6148162"/>
                <a:gd name="connsiteY202" fmla="*/ 1333944 h 2580451"/>
                <a:gd name="connsiteX203" fmla="*/ 3856788 w 6148162"/>
                <a:gd name="connsiteY203" fmla="*/ 1503712 h 2580451"/>
                <a:gd name="connsiteX204" fmla="*/ 3817707 w 6148162"/>
                <a:gd name="connsiteY204" fmla="*/ 1648765 h 2580451"/>
                <a:gd name="connsiteX205" fmla="*/ 3787950 w 6148162"/>
                <a:gd name="connsiteY205" fmla="*/ 1767422 h 2580451"/>
                <a:gd name="connsiteX206" fmla="*/ 3730323 w 6148162"/>
                <a:gd name="connsiteY206" fmla="*/ 1891756 h 2580451"/>
                <a:gd name="connsiteX207" fmla="*/ 3824941 w 6148162"/>
                <a:gd name="connsiteY207" fmla="*/ 2083554 h 2580451"/>
                <a:gd name="connsiteX208" fmla="*/ 3902386 w 6148162"/>
                <a:gd name="connsiteY208" fmla="*/ 2160528 h 2580451"/>
                <a:gd name="connsiteX209" fmla="*/ 3980610 w 6148162"/>
                <a:gd name="connsiteY209" fmla="*/ 2239817 h 2580451"/>
                <a:gd name="connsiteX210" fmla="*/ 4079511 w 6148162"/>
                <a:gd name="connsiteY210" fmla="*/ 2311155 h 2580451"/>
                <a:gd name="connsiteX211" fmla="*/ 4127917 w 6148162"/>
                <a:gd name="connsiteY211" fmla="*/ 2430816 h 2580451"/>
                <a:gd name="connsiteX212" fmla="*/ 4114842 w 6148162"/>
                <a:gd name="connsiteY212" fmla="*/ 2488628 h 2580451"/>
                <a:gd name="connsiteX213" fmla="*/ 4083999 w 6148162"/>
                <a:gd name="connsiteY213" fmla="*/ 2464302 h 2580451"/>
                <a:gd name="connsiteX214" fmla="*/ 4067891 w 6148162"/>
                <a:gd name="connsiteY214" fmla="*/ 2396387 h 2580451"/>
                <a:gd name="connsiteX215" fmla="*/ 4081212 w 6148162"/>
                <a:gd name="connsiteY215" fmla="*/ 2476578 h 2580451"/>
                <a:gd name="connsiteX216" fmla="*/ 4040553 w 6148162"/>
                <a:gd name="connsiteY216" fmla="*/ 2510043 h 2580451"/>
                <a:gd name="connsiteX217" fmla="*/ 4024056 w 6148162"/>
                <a:gd name="connsiteY217" fmla="*/ 2499612 h 2580451"/>
                <a:gd name="connsiteX218" fmla="*/ 4026679 w 6148162"/>
                <a:gd name="connsiteY218" fmla="*/ 2480861 h 2580451"/>
                <a:gd name="connsiteX219" fmla="*/ 4021207 w 6148162"/>
                <a:gd name="connsiteY219" fmla="*/ 2391981 h 2580451"/>
                <a:gd name="connsiteX220" fmla="*/ 4023297 w 6148162"/>
                <a:gd name="connsiteY220" fmla="*/ 2423643 h 2580451"/>
                <a:gd name="connsiteX221" fmla="*/ 4022969 w 6148162"/>
                <a:gd name="connsiteY221" fmla="*/ 2462540 h 2580451"/>
                <a:gd name="connsiteX222" fmla="*/ 4006165 w 6148162"/>
                <a:gd name="connsiteY222" fmla="*/ 2496907 h 2580451"/>
                <a:gd name="connsiteX223" fmla="*/ 3970096 w 6148162"/>
                <a:gd name="connsiteY223" fmla="*/ 2505105 h 2580451"/>
                <a:gd name="connsiteX224" fmla="*/ 3959050 w 6148162"/>
                <a:gd name="connsiteY224" fmla="*/ 2495596 h 2580451"/>
                <a:gd name="connsiteX225" fmla="*/ 3967781 w 6148162"/>
                <a:gd name="connsiteY225" fmla="*/ 2461392 h 2580451"/>
                <a:gd name="connsiteX226" fmla="*/ 3968109 w 6148162"/>
                <a:gd name="connsiteY226" fmla="*/ 2438521 h 2580451"/>
                <a:gd name="connsiteX227" fmla="*/ 3959891 w 6148162"/>
                <a:gd name="connsiteY227" fmla="*/ 2385505 h 2580451"/>
                <a:gd name="connsiteX228" fmla="*/ 3972781 w 6148162"/>
                <a:gd name="connsiteY228" fmla="*/ 2441063 h 2580451"/>
                <a:gd name="connsiteX229" fmla="*/ 3921547 w 6148162"/>
                <a:gd name="connsiteY229" fmla="*/ 2467089 h 2580451"/>
                <a:gd name="connsiteX230" fmla="*/ 3911690 w 6148162"/>
                <a:gd name="connsiteY230" fmla="*/ 2436001 h 2580451"/>
                <a:gd name="connsiteX231" fmla="*/ 3880437 w 6148162"/>
                <a:gd name="connsiteY231" fmla="*/ 2396858 h 2580451"/>
                <a:gd name="connsiteX232" fmla="*/ 3855722 w 6148162"/>
                <a:gd name="connsiteY232" fmla="*/ 2356076 h 2580451"/>
                <a:gd name="connsiteX233" fmla="*/ 3678700 w 6148162"/>
                <a:gd name="connsiteY233" fmla="*/ 2178131 h 2580451"/>
                <a:gd name="connsiteX234" fmla="*/ 3580454 w 6148162"/>
                <a:gd name="connsiteY234" fmla="*/ 2045047 h 2580451"/>
                <a:gd name="connsiteX235" fmla="*/ 3542234 w 6148162"/>
                <a:gd name="connsiteY235" fmla="*/ 1941493 h 2580451"/>
                <a:gd name="connsiteX236" fmla="*/ 3552726 w 6148162"/>
                <a:gd name="connsiteY236" fmla="*/ 1883251 h 2580451"/>
                <a:gd name="connsiteX237" fmla="*/ 3622917 w 6148162"/>
                <a:gd name="connsiteY237" fmla="*/ 1663909 h 2580451"/>
                <a:gd name="connsiteX238" fmla="*/ 3687328 w 6148162"/>
                <a:gd name="connsiteY238" fmla="*/ 1411246 h 2580451"/>
                <a:gd name="connsiteX239" fmla="*/ 3752866 w 6148162"/>
                <a:gd name="connsiteY239" fmla="*/ 1306934 h 2580451"/>
                <a:gd name="connsiteX240" fmla="*/ 3888040 w 6148162"/>
                <a:gd name="connsiteY240" fmla="*/ 1238875 h 2580451"/>
                <a:gd name="connsiteX241" fmla="*/ 3934294 w 6148162"/>
                <a:gd name="connsiteY241" fmla="*/ 1130321 h 2580451"/>
                <a:gd name="connsiteX242" fmla="*/ 3881585 w 6148162"/>
                <a:gd name="connsiteY242" fmla="*/ 936658 h 2580451"/>
                <a:gd name="connsiteX243" fmla="*/ 4057644 w 6148162"/>
                <a:gd name="connsiteY243" fmla="*/ 692458 h 2580451"/>
                <a:gd name="connsiteX244" fmla="*/ 4119371 w 6148162"/>
                <a:gd name="connsiteY244" fmla="*/ 698339 h 2580451"/>
                <a:gd name="connsiteX245" fmla="*/ 4200771 w 6148162"/>
                <a:gd name="connsiteY245" fmla="*/ 682867 h 2580451"/>
                <a:gd name="connsiteX246" fmla="*/ 4314755 w 6148162"/>
                <a:gd name="connsiteY246" fmla="*/ 713730 h 2580451"/>
                <a:gd name="connsiteX247" fmla="*/ 4424928 w 6148162"/>
                <a:gd name="connsiteY247" fmla="*/ 821403 h 2580451"/>
                <a:gd name="connsiteX248" fmla="*/ 4420297 w 6148162"/>
                <a:gd name="connsiteY248" fmla="*/ 1069640 h 2580451"/>
                <a:gd name="connsiteX249" fmla="*/ 4366870 w 6148162"/>
                <a:gd name="connsiteY249" fmla="*/ 1180141 h 2580451"/>
                <a:gd name="connsiteX250" fmla="*/ 4317440 w 6148162"/>
                <a:gd name="connsiteY250" fmla="*/ 1277690 h 2580451"/>
                <a:gd name="connsiteX251" fmla="*/ 4259423 w 6148162"/>
                <a:gd name="connsiteY251" fmla="*/ 1327550 h 2580451"/>
                <a:gd name="connsiteX252" fmla="*/ 4109062 w 6148162"/>
                <a:gd name="connsiteY252" fmla="*/ 1342101 h 2580451"/>
                <a:gd name="connsiteX253" fmla="*/ 4004239 w 6148162"/>
                <a:gd name="connsiteY253" fmla="*/ 1272587 h 2580451"/>
                <a:gd name="connsiteX254" fmla="*/ 3948066 w 6148162"/>
                <a:gd name="connsiteY254" fmla="*/ 1159278 h 2580451"/>
                <a:gd name="connsiteX255" fmla="*/ 3900337 w 6148162"/>
                <a:gd name="connsiteY255" fmla="*/ 1099356 h 2580451"/>
                <a:gd name="connsiteX256" fmla="*/ 3897119 w 6148162"/>
                <a:gd name="connsiteY256" fmla="*/ 1071874 h 2580451"/>
                <a:gd name="connsiteX257" fmla="*/ 3912797 w 6148162"/>
                <a:gd name="connsiteY257" fmla="*/ 1050110 h 2580451"/>
                <a:gd name="connsiteX258" fmla="*/ 3946385 w 6148162"/>
                <a:gd name="connsiteY258" fmla="*/ 1060213 h 2580451"/>
                <a:gd name="connsiteX259" fmla="*/ 3960382 w 6148162"/>
                <a:gd name="connsiteY259" fmla="*/ 1094642 h 2580451"/>
                <a:gd name="connsiteX260" fmla="*/ 3969871 w 6148162"/>
                <a:gd name="connsiteY260" fmla="*/ 1130895 h 2580451"/>
                <a:gd name="connsiteX261" fmla="*/ 4045184 w 6148162"/>
                <a:gd name="connsiteY261" fmla="*/ 1080829 h 2580451"/>
                <a:gd name="connsiteX262" fmla="*/ 4118469 w 6148162"/>
                <a:gd name="connsiteY262" fmla="*/ 982440 h 2580451"/>
                <a:gd name="connsiteX263" fmla="*/ 4122158 w 6148162"/>
                <a:gd name="connsiteY263" fmla="*/ 1090769 h 2580451"/>
                <a:gd name="connsiteX264" fmla="*/ 4193086 w 6148162"/>
                <a:gd name="connsiteY264" fmla="*/ 1029780 h 2580451"/>
                <a:gd name="connsiteX265" fmla="*/ 4197123 w 6148162"/>
                <a:gd name="connsiteY265" fmla="*/ 1066730 h 2580451"/>
                <a:gd name="connsiteX266" fmla="*/ 4189643 w 6148162"/>
                <a:gd name="connsiteY266" fmla="*/ 1117492 h 2580451"/>
                <a:gd name="connsiteX267" fmla="*/ 4273133 w 6148162"/>
                <a:gd name="connsiteY267" fmla="*/ 1047712 h 2580451"/>
                <a:gd name="connsiteX268" fmla="*/ 4287089 w 6148162"/>
                <a:gd name="connsiteY268" fmla="*/ 1086752 h 2580451"/>
                <a:gd name="connsiteX269" fmla="*/ 4321928 w 6148162"/>
                <a:gd name="connsiteY269" fmla="*/ 1106344 h 2580451"/>
                <a:gd name="connsiteX270" fmla="*/ 4363038 w 6148162"/>
                <a:gd name="connsiteY270" fmla="*/ 1175550 h 2580451"/>
                <a:gd name="connsiteX271" fmla="*/ 4396012 w 6148162"/>
                <a:gd name="connsiteY271" fmla="*/ 1092490 h 2580451"/>
                <a:gd name="connsiteX272" fmla="*/ 4409456 w 6148162"/>
                <a:gd name="connsiteY272" fmla="*/ 1083453 h 2580451"/>
                <a:gd name="connsiteX273" fmla="*/ 4424375 w 6148162"/>
                <a:gd name="connsiteY273" fmla="*/ 1087244 h 2580451"/>
                <a:gd name="connsiteX274" fmla="*/ 4427428 w 6148162"/>
                <a:gd name="connsiteY274" fmla="*/ 1098966 h 2580451"/>
                <a:gd name="connsiteX275" fmla="*/ 4403636 w 6148162"/>
                <a:gd name="connsiteY275" fmla="*/ 1169341 h 2580451"/>
                <a:gd name="connsiteX276" fmla="*/ 4361563 w 6148162"/>
                <a:gd name="connsiteY276" fmla="*/ 1206188 h 2580451"/>
                <a:gd name="connsiteX277" fmla="*/ 4347483 w 6148162"/>
                <a:gd name="connsiteY277" fmla="*/ 1246765 h 2580451"/>
                <a:gd name="connsiteX278" fmla="*/ 4379371 w 6148162"/>
                <a:gd name="connsiteY278" fmla="*/ 1257073 h 2580451"/>
                <a:gd name="connsiteX279" fmla="*/ 4464542 w 6148162"/>
                <a:gd name="connsiteY279" fmla="*/ 1305335 h 2580451"/>
                <a:gd name="connsiteX280" fmla="*/ 4528789 w 6148162"/>
                <a:gd name="connsiteY280" fmla="*/ 1388908 h 2580451"/>
                <a:gd name="connsiteX281" fmla="*/ 4608058 w 6148162"/>
                <a:gd name="connsiteY281" fmla="*/ 1614479 h 2580451"/>
                <a:gd name="connsiteX282" fmla="*/ 4702553 w 6148162"/>
                <a:gd name="connsiteY282" fmla="*/ 1821545 h 2580451"/>
                <a:gd name="connsiteX283" fmla="*/ 4724604 w 6148162"/>
                <a:gd name="connsiteY283" fmla="*/ 1882308 h 2580451"/>
                <a:gd name="connsiteX284" fmla="*/ 4697266 w 6148162"/>
                <a:gd name="connsiteY284" fmla="*/ 2099109 h 2580451"/>
                <a:gd name="connsiteX285" fmla="*/ 4615825 w 6148162"/>
                <a:gd name="connsiteY285" fmla="*/ 2320725 h 2580451"/>
                <a:gd name="connsiteX286" fmla="*/ 4574777 w 6148162"/>
                <a:gd name="connsiteY286" fmla="*/ 2423315 h 2580451"/>
                <a:gd name="connsiteX287" fmla="*/ 4509300 w 6148162"/>
                <a:gd name="connsiteY287" fmla="*/ 2460142 h 2580451"/>
                <a:gd name="connsiteX288" fmla="*/ 4436036 w 6148162"/>
                <a:gd name="connsiteY288" fmla="*/ 2496907 h 2580451"/>
                <a:gd name="connsiteX289" fmla="*/ 4421239 w 6148162"/>
                <a:gd name="connsiteY289" fmla="*/ 2503055 h 2580451"/>
                <a:gd name="connsiteX290" fmla="*/ 4406669 w 6148162"/>
                <a:gd name="connsiteY290" fmla="*/ 2498239 h 2580451"/>
                <a:gd name="connsiteX291" fmla="*/ 4407304 w 6148162"/>
                <a:gd name="connsiteY291" fmla="*/ 2477643 h 2580451"/>
                <a:gd name="connsiteX292" fmla="*/ 4473355 w 6148162"/>
                <a:gd name="connsiteY292" fmla="*/ 2428971 h 2580451"/>
                <a:gd name="connsiteX293" fmla="*/ 4401730 w 6148162"/>
                <a:gd name="connsiteY293" fmla="*/ 2480369 h 2580451"/>
                <a:gd name="connsiteX294" fmla="*/ 4350742 w 6148162"/>
                <a:gd name="connsiteY294" fmla="*/ 2507297 h 2580451"/>
                <a:gd name="connsiteX295" fmla="*/ 4343918 w 6148162"/>
                <a:gd name="connsiteY295" fmla="*/ 2483832 h 2580451"/>
                <a:gd name="connsiteX296" fmla="*/ 4355681 w 6148162"/>
                <a:gd name="connsiteY296" fmla="*/ 2461187 h 2580451"/>
                <a:gd name="connsiteX297" fmla="*/ 4425379 w 6148162"/>
                <a:gd name="connsiteY297" fmla="*/ 2402781 h 2580451"/>
                <a:gd name="connsiteX298" fmla="*/ 4380826 w 6148162"/>
                <a:gd name="connsiteY298" fmla="*/ 2433009 h 2580451"/>
                <a:gd name="connsiteX299" fmla="*/ 4346172 w 6148162"/>
                <a:gd name="connsiteY299" fmla="*/ 2475041 h 2580451"/>
                <a:gd name="connsiteX300" fmla="*/ 4314510 w 6148162"/>
                <a:gd name="connsiteY300" fmla="*/ 2492235 h 2580451"/>
                <a:gd name="connsiteX301" fmla="*/ 4298156 w 6148162"/>
                <a:gd name="connsiteY301" fmla="*/ 2476639 h 2580451"/>
                <a:gd name="connsiteX302" fmla="*/ 4313341 w 6148162"/>
                <a:gd name="connsiteY302" fmla="*/ 2439587 h 2580451"/>
                <a:gd name="connsiteX303" fmla="*/ 4394332 w 6148162"/>
                <a:gd name="connsiteY303" fmla="*/ 2364397 h 2580451"/>
                <a:gd name="connsiteX304" fmla="*/ 4382958 w 6148162"/>
                <a:gd name="connsiteY304" fmla="*/ 2386939 h 2580451"/>
                <a:gd name="connsiteX305" fmla="*/ 4337995 w 6148162"/>
                <a:gd name="connsiteY305" fmla="*/ 2419073 h 2580451"/>
                <a:gd name="connsiteX306" fmla="*/ 4286024 w 6148162"/>
                <a:gd name="connsiteY306" fmla="*/ 2410343 h 2580451"/>
                <a:gd name="connsiteX307" fmla="*/ 4314140 w 6148162"/>
                <a:gd name="connsiteY307" fmla="*/ 2361240 h 2580451"/>
                <a:gd name="connsiteX308" fmla="*/ 4374474 w 6148162"/>
                <a:gd name="connsiteY308" fmla="*/ 2310232 h 2580451"/>
                <a:gd name="connsiteX309" fmla="*/ 4452226 w 6148162"/>
                <a:gd name="connsiteY309" fmla="*/ 2282443 h 2580451"/>
                <a:gd name="connsiteX310" fmla="*/ 4489134 w 6148162"/>
                <a:gd name="connsiteY310" fmla="*/ 2236087 h 2580451"/>
                <a:gd name="connsiteX311" fmla="*/ 4536659 w 6148162"/>
                <a:gd name="connsiteY311" fmla="*/ 2025168 h 2580451"/>
                <a:gd name="connsiteX312" fmla="*/ 4538483 w 6148162"/>
                <a:gd name="connsiteY312" fmla="*/ 1932005 h 2580451"/>
                <a:gd name="connsiteX313" fmla="*/ 4523379 w 6148162"/>
                <a:gd name="connsiteY313" fmla="*/ 1843350 h 2580451"/>
                <a:gd name="connsiteX314" fmla="*/ 4616686 w 6148162"/>
                <a:gd name="connsiteY314" fmla="*/ 1793572 h 2580451"/>
                <a:gd name="connsiteX315" fmla="*/ 4638921 w 6148162"/>
                <a:gd name="connsiteY315" fmla="*/ 1794863 h 2580451"/>
                <a:gd name="connsiteX316" fmla="*/ 4643286 w 6148162"/>
                <a:gd name="connsiteY316" fmla="*/ 1813635 h 2580451"/>
                <a:gd name="connsiteX317" fmla="*/ 4527805 w 6148162"/>
                <a:gd name="connsiteY317" fmla="*/ 1865135 h 2580451"/>
                <a:gd name="connsiteX318" fmla="*/ 4504791 w 6148162"/>
                <a:gd name="connsiteY318" fmla="*/ 1877287 h 2580451"/>
                <a:gd name="connsiteX319" fmla="*/ 4481900 w 6148162"/>
                <a:gd name="connsiteY319" fmla="*/ 1853761 h 2580451"/>
                <a:gd name="connsiteX320" fmla="*/ 4456365 w 6148162"/>
                <a:gd name="connsiteY320" fmla="*/ 1756970 h 2580451"/>
                <a:gd name="connsiteX321" fmla="*/ 4450135 w 6148162"/>
                <a:gd name="connsiteY321" fmla="*/ 1627697 h 2580451"/>
                <a:gd name="connsiteX322" fmla="*/ 4451181 w 6148162"/>
                <a:gd name="connsiteY322" fmla="*/ 1421431 h 2580451"/>
                <a:gd name="connsiteX323" fmla="*/ 4457082 w 6148162"/>
                <a:gd name="connsiteY323" fmla="*/ 1405056 h 2580451"/>
                <a:gd name="connsiteX324" fmla="*/ 4476818 w 6148162"/>
                <a:gd name="connsiteY324" fmla="*/ 1422189 h 2580451"/>
                <a:gd name="connsiteX325" fmla="*/ 4470055 w 6148162"/>
                <a:gd name="connsiteY325" fmla="*/ 1549207 h 2580451"/>
                <a:gd name="connsiteX326" fmla="*/ 4446979 w 6148162"/>
                <a:gd name="connsiteY326" fmla="*/ 1776357 h 2580451"/>
                <a:gd name="connsiteX327" fmla="*/ 4446242 w 6148162"/>
                <a:gd name="connsiteY327" fmla="*/ 1985575 h 2580451"/>
                <a:gd name="connsiteX328" fmla="*/ 4399558 w 6148162"/>
                <a:gd name="connsiteY328" fmla="*/ 2066524 h 2580451"/>
                <a:gd name="connsiteX329" fmla="*/ 4448721 w 6148162"/>
                <a:gd name="connsiteY329" fmla="*/ 2136550 h 2580451"/>
                <a:gd name="connsiteX330" fmla="*/ 4458353 w 6148162"/>
                <a:gd name="connsiteY330" fmla="*/ 2225389 h 2580451"/>
                <a:gd name="connsiteX331" fmla="*/ 4516452 w 6148162"/>
                <a:gd name="connsiteY331" fmla="*/ 2482582 h 2580451"/>
                <a:gd name="connsiteX332" fmla="*/ 4517231 w 6148162"/>
                <a:gd name="connsiteY332" fmla="*/ 2519778 h 2580451"/>
                <a:gd name="connsiteX333" fmla="*/ 4486839 w 6148162"/>
                <a:gd name="connsiteY333" fmla="*/ 2532074 h 2580451"/>
                <a:gd name="connsiteX334" fmla="*/ 4488766 w 6148162"/>
                <a:gd name="connsiteY334" fmla="*/ 2499838 h 2580451"/>
                <a:gd name="connsiteX335" fmla="*/ 4523420 w 6148162"/>
                <a:gd name="connsiteY335" fmla="*/ 2488525 h 2580451"/>
                <a:gd name="connsiteX336" fmla="*/ 6148162 w 6148162"/>
                <a:gd name="connsiteY336" fmla="*/ 2482767 h 258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148162" h="2580451">
                  <a:moveTo>
                    <a:pt x="0" y="2482685"/>
                  </a:moveTo>
                  <a:cubicBezTo>
                    <a:pt x="186081" y="2483791"/>
                    <a:pt x="1225468" y="2481517"/>
                    <a:pt x="1416160" y="2481271"/>
                  </a:cubicBezTo>
                  <a:cubicBezTo>
                    <a:pt x="1441572" y="2481230"/>
                    <a:pt x="1470550" y="2482787"/>
                    <a:pt x="1486719" y="2502399"/>
                  </a:cubicBezTo>
                  <a:cubicBezTo>
                    <a:pt x="1498789" y="2517032"/>
                    <a:pt x="1499507" y="2539903"/>
                    <a:pt x="1488379" y="2555252"/>
                  </a:cubicBezTo>
                  <a:cubicBezTo>
                    <a:pt x="1424665" y="2643128"/>
                    <a:pt x="1432473" y="2475266"/>
                    <a:pt x="1439256" y="2445981"/>
                  </a:cubicBezTo>
                  <a:cubicBezTo>
                    <a:pt x="1461205" y="2351322"/>
                    <a:pt x="1471041" y="2252646"/>
                    <a:pt x="1491268" y="2157208"/>
                  </a:cubicBezTo>
                  <a:cubicBezTo>
                    <a:pt x="1501413" y="2109417"/>
                    <a:pt x="1513074" y="2072406"/>
                    <a:pt x="1559204" y="2056851"/>
                  </a:cubicBezTo>
                  <a:cubicBezTo>
                    <a:pt x="1609680" y="2039821"/>
                    <a:pt x="1651466" y="2018815"/>
                    <a:pt x="1687842" y="1978382"/>
                  </a:cubicBezTo>
                  <a:cubicBezTo>
                    <a:pt x="1727804" y="1933931"/>
                    <a:pt x="1754200" y="1878886"/>
                    <a:pt x="1774242" y="1822570"/>
                  </a:cubicBezTo>
                  <a:cubicBezTo>
                    <a:pt x="1826582" y="2024000"/>
                    <a:pt x="1811766" y="2242256"/>
                    <a:pt x="1732722" y="2434771"/>
                  </a:cubicBezTo>
                  <a:cubicBezTo>
                    <a:pt x="1696244" y="2448522"/>
                    <a:pt x="1659766" y="2462294"/>
                    <a:pt x="1623287" y="2476045"/>
                  </a:cubicBezTo>
                  <a:cubicBezTo>
                    <a:pt x="1616381" y="2478648"/>
                    <a:pt x="1608962" y="2481291"/>
                    <a:pt x="1601790" y="2479570"/>
                  </a:cubicBezTo>
                  <a:cubicBezTo>
                    <a:pt x="1585026" y="2475553"/>
                    <a:pt x="1582362" y="2453133"/>
                    <a:pt x="1583325" y="2435919"/>
                  </a:cubicBezTo>
                  <a:cubicBezTo>
                    <a:pt x="1588223" y="2347817"/>
                    <a:pt x="1593121" y="2259736"/>
                    <a:pt x="1598019" y="2171635"/>
                  </a:cubicBezTo>
                  <a:cubicBezTo>
                    <a:pt x="1602630" y="2088616"/>
                    <a:pt x="1517705" y="2095727"/>
                    <a:pt x="1509426" y="2022770"/>
                  </a:cubicBezTo>
                  <a:cubicBezTo>
                    <a:pt x="1505265" y="1986067"/>
                    <a:pt x="1520861" y="1950428"/>
                    <a:pt x="1533444" y="1915713"/>
                  </a:cubicBezTo>
                  <a:cubicBezTo>
                    <a:pt x="1574759" y="1801605"/>
                    <a:pt x="1585231" y="1679300"/>
                    <a:pt x="1581337" y="1558737"/>
                  </a:cubicBezTo>
                  <a:cubicBezTo>
                    <a:pt x="1579329" y="1496232"/>
                    <a:pt x="1573468" y="1433932"/>
                    <a:pt x="1566110" y="1371857"/>
                  </a:cubicBezTo>
                  <a:cubicBezTo>
                    <a:pt x="1559573" y="1316566"/>
                    <a:pt x="1543670" y="1259245"/>
                    <a:pt x="1553343" y="1204385"/>
                  </a:cubicBezTo>
                  <a:cubicBezTo>
                    <a:pt x="1564225" y="1142761"/>
                    <a:pt x="1575189" y="1080788"/>
                    <a:pt x="1596400" y="1021911"/>
                  </a:cubicBezTo>
                  <a:cubicBezTo>
                    <a:pt x="1634046" y="917496"/>
                    <a:pt x="1705323" y="826198"/>
                    <a:pt x="1795391" y="761726"/>
                  </a:cubicBezTo>
                  <a:cubicBezTo>
                    <a:pt x="1879927" y="701229"/>
                    <a:pt x="1984034" y="672149"/>
                    <a:pt x="2068118" y="611734"/>
                  </a:cubicBezTo>
                  <a:cubicBezTo>
                    <a:pt x="2105724" y="584724"/>
                    <a:pt x="2136054" y="543798"/>
                    <a:pt x="2139108" y="497606"/>
                  </a:cubicBezTo>
                  <a:cubicBezTo>
                    <a:pt x="2141608" y="459775"/>
                    <a:pt x="2125992" y="423461"/>
                    <a:pt x="2116852" y="386675"/>
                  </a:cubicBezTo>
                  <a:cubicBezTo>
                    <a:pt x="2099514" y="316833"/>
                    <a:pt x="2105826" y="241335"/>
                    <a:pt x="2134558" y="175346"/>
                  </a:cubicBezTo>
                  <a:cubicBezTo>
                    <a:pt x="2168762" y="96754"/>
                    <a:pt x="2236882" y="31503"/>
                    <a:pt x="2319758" y="9698"/>
                  </a:cubicBezTo>
                  <a:cubicBezTo>
                    <a:pt x="2370889" y="-3767"/>
                    <a:pt x="2424807" y="-734"/>
                    <a:pt x="2477476" y="4082"/>
                  </a:cubicBezTo>
                  <a:cubicBezTo>
                    <a:pt x="2546292" y="10353"/>
                    <a:pt x="2615806" y="19719"/>
                    <a:pt x="2679603" y="46258"/>
                  </a:cubicBezTo>
                  <a:cubicBezTo>
                    <a:pt x="2792808" y="93352"/>
                    <a:pt x="2869638" y="194549"/>
                    <a:pt x="2865089" y="319682"/>
                  </a:cubicBezTo>
                  <a:cubicBezTo>
                    <a:pt x="2862834" y="381818"/>
                    <a:pt x="2840148" y="443052"/>
                    <a:pt x="2801395" y="491663"/>
                  </a:cubicBezTo>
                  <a:cubicBezTo>
                    <a:pt x="2804346" y="469960"/>
                    <a:pt x="2803260" y="447725"/>
                    <a:pt x="2798239" y="426432"/>
                  </a:cubicBezTo>
                  <a:cubicBezTo>
                    <a:pt x="2795124" y="463320"/>
                    <a:pt x="2800862" y="517034"/>
                    <a:pt x="2775840" y="547528"/>
                  </a:cubicBezTo>
                  <a:cubicBezTo>
                    <a:pt x="2762396" y="563923"/>
                    <a:pt x="2737435" y="564968"/>
                    <a:pt x="2724258" y="582510"/>
                  </a:cubicBezTo>
                  <a:cubicBezTo>
                    <a:pt x="2697903" y="617534"/>
                    <a:pt x="2727311" y="674055"/>
                    <a:pt x="2730098" y="711455"/>
                  </a:cubicBezTo>
                  <a:cubicBezTo>
                    <a:pt x="2730816" y="721087"/>
                    <a:pt x="2731349" y="731539"/>
                    <a:pt x="2726020" y="739613"/>
                  </a:cubicBezTo>
                  <a:cubicBezTo>
                    <a:pt x="2709031" y="765353"/>
                    <a:pt x="2670872" y="741806"/>
                    <a:pt x="2648022" y="740925"/>
                  </a:cubicBezTo>
                  <a:cubicBezTo>
                    <a:pt x="2638206" y="740556"/>
                    <a:pt x="2627877" y="739080"/>
                    <a:pt x="2620089" y="733076"/>
                  </a:cubicBezTo>
                  <a:cubicBezTo>
                    <a:pt x="2593550" y="712582"/>
                    <a:pt x="2636361" y="681248"/>
                    <a:pt x="2653863" y="713587"/>
                  </a:cubicBezTo>
                  <a:cubicBezTo>
                    <a:pt x="2660564" y="725965"/>
                    <a:pt x="2653904" y="742954"/>
                    <a:pt x="2655297" y="756233"/>
                  </a:cubicBezTo>
                  <a:cubicBezTo>
                    <a:pt x="2656383" y="766603"/>
                    <a:pt x="2656158" y="778018"/>
                    <a:pt x="2649743" y="786236"/>
                  </a:cubicBezTo>
                  <a:cubicBezTo>
                    <a:pt x="2644641" y="792794"/>
                    <a:pt x="2636300" y="796216"/>
                    <a:pt x="2628041" y="797118"/>
                  </a:cubicBezTo>
                  <a:cubicBezTo>
                    <a:pt x="2619782" y="798040"/>
                    <a:pt x="2611441" y="796749"/>
                    <a:pt x="2603223" y="795458"/>
                  </a:cubicBezTo>
                  <a:cubicBezTo>
                    <a:pt x="2641976" y="823985"/>
                    <a:pt x="2597034" y="866591"/>
                    <a:pt x="2584144" y="893663"/>
                  </a:cubicBezTo>
                  <a:cubicBezTo>
                    <a:pt x="2558117" y="948298"/>
                    <a:pt x="2503195" y="929731"/>
                    <a:pt x="2460794" y="905405"/>
                  </a:cubicBezTo>
                  <a:cubicBezTo>
                    <a:pt x="2421323" y="882760"/>
                    <a:pt x="2383841" y="856672"/>
                    <a:pt x="2348899" y="827551"/>
                  </a:cubicBezTo>
                  <a:cubicBezTo>
                    <a:pt x="2335763" y="816607"/>
                    <a:pt x="2322729" y="804885"/>
                    <a:pt x="2314614" y="789843"/>
                  </a:cubicBezTo>
                  <a:cubicBezTo>
                    <a:pt x="2298485" y="759922"/>
                    <a:pt x="2300371" y="717439"/>
                    <a:pt x="2296703" y="684342"/>
                  </a:cubicBezTo>
                  <a:cubicBezTo>
                    <a:pt x="2292706" y="648335"/>
                    <a:pt x="2281804" y="627145"/>
                    <a:pt x="2259507" y="597696"/>
                  </a:cubicBezTo>
                  <a:cubicBezTo>
                    <a:pt x="2232722" y="562345"/>
                    <a:pt x="2218294" y="517198"/>
                    <a:pt x="2230037" y="473383"/>
                  </a:cubicBezTo>
                  <a:cubicBezTo>
                    <a:pt x="2238706" y="441023"/>
                    <a:pt x="2262171" y="402680"/>
                    <a:pt x="2301211" y="411185"/>
                  </a:cubicBezTo>
                  <a:cubicBezTo>
                    <a:pt x="2326767" y="416739"/>
                    <a:pt x="2337976" y="447868"/>
                    <a:pt x="2336173" y="473977"/>
                  </a:cubicBezTo>
                  <a:cubicBezTo>
                    <a:pt x="2334369" y="500065"/>
                    <a:pt x="2324246" y="525518"/>
                    <a:pt x="2326275" y="551606"/>
                  </a:cubicBezTo>
                  <a:cubicBezTo>
                    <a:pt x="2327443" y="566648"/>
                    <a:pt x="2336296" y="584088"/>
                    <a:pt x="2351379" y="584170"/>
                  </a:cubicBezTo>
                  <a:cubicBezTo>
                    <a:pt x="2380562" y="584314"/>
                    <a:pt x="2384599" y="534002"/>
                    <a:pt x="2397039" y="515415"/>
                  </a:cubicBezTo>
                  <a:cubicBezTo>
                    <a:pt x="2417061" y="485515"/>
                    <a:pt x="2449686" y="465247"/>
                    <a:pt x="2481492" y="449897"/>
                  </a:cubicBezTo>
                  <a:cubicBezTo>
                    <a:pt x="2526742" y="428051"/>
                    <a:pt x="2576807" y="410529"/>
                    <a:pt x="2608920" y="371899"/>
                  </a:cubicBezTo>
                  <a:cubicBezTo>
                    <a:pt x="2619372" y="415038"/>
                    <a:pt x="2590640" y="456947"/>
                    <a:pt x="2563528" y="492073"/>
                  </a:cubicBezTo>
                  <a:cubicBezTo>
                    <a:pt x="2627385" y="471825"/>
                    <a:pt x="2681570" y="423010"/>
                    <a:pt x="2708355" y="361611"/>
                  </a:cubicBezTo>
                  <a:cubicBezTo>
                    <a:pt x="2734279" y="392106"/>
                    <a:pt x="2748071" y="432621"/>
                    <a:pt x="2746186" y="472583"/>
                  </a:cubicBezTo>
                  <a:cubicBezTo>
                    <a:pt x="2746616" y="463607"/>
                    <a:pt x="2775307" y="435880"/>
                    <a:pt x="2780574" y="425080"/>
                  </a:cubicBezTo>
                  <a:cubicBezTo>
                    <a:pt x="2790595" y="404504"/>
                    <a:pt x="2795431" y="382986"/>
                    <a:pt x="2797747" y="360361"/>
                  </a:cubicBezTo>
                  <a:cubicBezTo>
                    <a:pt x="2802338" y="315399"/>
                    <a:pt x="2794735" y="284289"/>
                    <a:pt x="2763359" y="248918"/>
                  </a:cubicBezTo>
                  <a:cubicBezTo>
                    <a:pt x="2740632" y="223280"/>
                    <a:pt x="2712372" y="203586"/>
                    <a:pt x="2683230" y="185962"/>
                  </a:cubicBezTo>
                  <a:cubicBezTo>
                    <a:pt x="2655605" y="169239"/>
                    <a:pt x="2626750" y="165448"/>
                    <a:pt x="2596256" y="155345"/>
                  </a:cubicBezTo>
                  <a:cubicBezTo>
                    <a:pt x="2566417" y="145446"/>
                    <a:pt x="2539243" y="135363"/>
                    <a:pt x="2507252" y="132146"/>
                  </a:cubicBezTo>
                  <a:cubicBezTo>
                    <a:pt x="2441263" y="125506"/>
                    <a:pt x="2374988" y="140487"/>
                    <a:pt x="2319225" y="176699"/>
                  </a:cubicBezTo>
                  <a:cubicBezTo>
                    <a:pt x="2268729" y="209488"/>
                    <a:pt x="2229914" y="258386"/>
                    <a:pt x="2206716" y="313718"/>
                  </a:cubicBezTo>
                  <a:cubicBezTo>
                    <a:pt x="2196879" y="337163"/>
                    <a:pt x="2184029" y="360648"/>
                    <a:pt x="2186284" y="386306"/>
                  </a:cubicBezTo>
                  <a:cubicBezTo>
                    <a:pt x="2189296" y="420714"/>
                    <a:pt x="2201449" y="452787"/>
                    <a:pt x="2206982" y="486580"/>
                  </a:cubicBezTo>
                  <a:cubicBezTo>
                    <a:pt x="2211204" y="512443"/>
                    <a:pt x="2205568" y="540704"/>
                    <a:pt x="2205343" y="567284"/>
                  </a:cubicBezTo>
                  <a:cubicBezTo>
                    <a:pt x="2179931" y="572510"/>
                    <a:pt x="2152224" y="564845"/>
                    <a:pt x="2133103" y="547323"/>
                  </a:cubicBezTo>
                  <a:cubicBezTo>
                    <a:pt x="2124455" y="572899"/>
                    <a:pt x="2102219" y="591343"/>
                    <a:pt x="2089042" y="614911"/>
                  </a:cubicBezTo>
                  <a:cubicBezTo>
                    <a:pt x="2072135" y="645200"/>
                    <a:pt x="2071356" y="682457"/>
                    <a:pt x="2080005" y="716066"/>
                  </a:cubicBezTo>
                  <a:cubicBezTo>
                    <a:pt x="2088653" y="749655"/>
                    <a:pt x="2105908" y="780334"/>
                    <a:pt x="2123779" y="810049"/>
                  </a:cubicBezTo>
                  <a:cubicBezTo>
                    <a:pt x="2157613" y="866324"/>
                    <a:pt x="2194297" y="920857"/>
                    <a:pt x="2233644" y="973423"/>
                  </a:cubicBezTo>
                  <a:cubicBezTo>
                    <a:pt x="2266516" y="1017320"/>
                    <a:pt x="2299531" y="1061627"/>
                    <a:pt x="2360683" y="1060889"/>
                  </a:cubicBezTo>
                  <a:cubicBezTo>
                    <a:pt x="2421385" y="1060172"/>
                    <a:pt x="2431119" y="1008467"/>
                    <a:pt x="2442657" y="963422"/>
                  </a:cubicBezTo>
                  <a:cubicBezTo>
                    <a:pt x="2456736" y="908418"/>
                    <a:pt x="2518380" y="906328"/>
                    <a:pt x="2566294" y="894790"/>
                  </a:cubicBezTo>
                  <a:cubicBezTo>
                    <a:pt x="2584984" y="890302"/>
                    <a:pt x="2604658" y="885178"/>
                    <a:pt x="2620827" y="874337"/>
                  </a:cubicBezTo>
                  <a:cubicBezTo>
                    <a:pt x="2643698" y="858988"/>
                    <a:pt x="2645850" y="844991"/>
                    <a:pt x="2647387" y="818575"/>
                  </a:cubicBezTo>
                  <a:cubicBezTo>
                    <a:pt x="2717433" y="864521"/>
                    <a:pt x="2749506" y="952704"/>
                    <a:pt x="2751944" y="1036441"/>
                  </a:cubicBezTo>
                  <a:cubicBezTo>
                    <a:pt x="2754383" y="1120177"/>
                    <a:pt x="2732025" y="1202315"/>
                    <a:pt x="2715548" y="1284453"/>
                  </a:cubicBezTo>
                  <a:cubicBezTo>
                    <a:pt x="2700936" y="1357348"/>
                    <a:pt x="2690853" y="1431165"/>
                    <a:pt x="2685402" y="1505310"/>
                  </a:cubicBezTo>
                  <a:cubicBezTo>
                    <a:pt x="2680463" y="1572427"/>
                    <a:pt x="2668946" y="1641449"/>
                    <a:pt x="2721696" y="1692744"/>
                  </a:cubicBezTo>
                  <a:cubicBezTo>
                    <a:pt x="2743460" y="1713893"/>
                    <a:pt x="2774836" y="1727562"/>
                    <a:pt x="2800924" y="1743219"/>
                  </a:cubicBezTo>
                  <a:cubicBezTo>
                    <a:pt x="2833221" y="1762585"/>
                    <a:pt x="2866339" y="1780784"/>
                    <a:pt x="2901198" y="1795129"/>
                  </a:cubicBezTo>
                  <a:cubicBezTo>
                    <a:pt x="2955486" y="1817487"/>
                    <a:pt x="3014896" y="1830419"/>
                    <a:pt x="3073138" y="1822939"/>
                  </a:cubicBezTo>
                  <a:cubicBezTo>
                    <a:pt x="3103981" y="1818983"/>
                    <a:pt x="3133860" y="1809413"/>
                    <a:pt x="3164621" y="1804700"/>
                  </a:cubicBezTo>
                  <a:cubicBezTo>
                    <a:pt x="3210424" y="1797691"/>
                    <a:pt x="3268011" y="1806277"/>
                    <a:pt x="3303342" y="1834108"/>
                  </a:cubicBezTo>
                  <a:cubicBezTo>
                    <a:pt x="3324081" y="1850461"/>
                    <a:pt x="3444398" y="1873414"/>
                    <a:pt x="3379413" y="1911061"/>
                  </a:cubicBezTo>
                  <a:cubicBezTo>
                    <a:pt x="3345620" y="1930632"/>
                    <a:pt x="3300534" y="1923357"/>
                    <a:pt x="3268995" y="1903314"/>
                  </a:cubicBezTo>
                  <a:cubicBezTo>
                    <a:pt x="3252046" y="1892555"/>
                    <a:pt x="3215629" y="1879255"/>
                    <a:pt x="3193783" y="1881796"/>
                  </a:cubicBezTo>
                  <a:cubicBezTo>
                    <a:pt x="3174192" y="1884071"/>
                    <a:pt x="3156916" y="1895936"/>
                    <a:pt x="3138123" y="1901101"/>
                  </a:cubicBezTo>
                  <a:cubicBezTo>
                    <a:pt x="3109678" y="1908929"/>
                    <a:pt x="3078262" y="1905240"/>
                    <a:pt x="3052419" y="1891018"/>
                  </a:cubicBezTo>
                  <a:cubicBezTo>
                    <a:pt x="3042849" y="1885751"/>
                    <a:pt x="3033770" y="1878804"/>
                    <a:pt x="3028586" y="1869192"/>
                  </a:cubicBezTo>
                  <a:cubicBezTo>
                    <a:pt x="3023401" y="1859581"/>
                    <a:pt x="3022929" y="1846875"/>
                    <a:pt x="3029610" y="1838227"/>
                  </a:cubicBezTo>
                  <a:cubicBezTo>
                    <a:pt x="3033893" y="1832694"/>
                    <a:pt x="3040431" y="1829435"/>
                    <a:pt x="3046804" y="1826566"/>
                  </a:cubicBezTo>
                  <a:cubicBezTo>
                    <a:pt x="3155235" y="1777710"/>
                    <a:pt x="3314039" y="1785497"/>
                    <a:pt x="3415974" y="1846752"/>
                  </a:cubicBezTo>
                  <a:cubicBezTo>
                    <a:pt x="3453804" y="1869479"/>
                    <a:pt x="3490324" y="1904769"/>
                    <a:pt x="3490672" y="1948912"/>
                  </a:cubicBezTo>
                  <a:cubicBezTo>
                    <a:pt x="3443558" y="1948523"/>
                    <a:pt x="3396812" y="1930632"/>
                    <a:pt x="3361482" y="1899482"/>
                  </a:cubicBezTo>
                  <a:cubicBezTo>
                    <a:pt x="3414211" y="1885464"/>
                    <a:pt x="3474769" y="1909729"/>
                    <a:pt x="3503235" y="1956269"/>
                  </a:cubicBezTo>
                  <a:cubicBezTo>
                    <a:pt x="3510100" y="1967479"/>
                    <a:pt x="3515141" y="1981988"/>
                    <a:pt x="3508624" y="1993403"/>
                  </a:cubicBezTo>
                  <a:cubicBezTo>
                    <a:pt x="3503829" y="2001826"/>
                    <a:pt x="3493705" y="2006109"/>
                    <a:pt x="3484012" y="2006335"/>
                  </a:cubicBezTo>
                  <a:cubicBezTo>
                    <a:pt x="3474318" y="2006560"/>
                    <a:pt x="3464891" y="2003384"/>
                    <a:pt x="3455833" y="1999920"/>
                  </a:cubicBezTo>
                  <a:cubicBezTo>
                    <a:pt x="3419867" y="1986190"/>
                    <a:pt x="3385828" y="1967438"/>
                    <a:pt x="3354985" y="1944403"/>
                  </a:cubicBezTo>
                  <a:cubicBezTo>
                    <a:pt x="3401936" y="1950879"/>
                    <a:pt x="3446529" y="1973217"/>
                    <a:pt x="3479852" y="2006908"/>
                  </a:cubicBezTo>
                  <a:cubicBezTo>
                    <a:pt x="3487967" y="2015106"/>
                    <a:pt x="3495591" y="2024246"/>
                    <a:pt x="3499361" y="2035149"/>
                  </a:cubicBezTo>
                  <a:cubicBezTo>
                    <a:pt x="3503153" y="2046051"/>
                    <a:pt x="3502476" y="2059085"/>
                    <a:pt x="3495181" y="2068020"/>
                  </a:cubicBezTo>
                  <a:cubicBezTo>
                    <a:pt x="3482290" y="2083820"/>
                    <a:pt x="3456776" y="2079763"/>
                    <a:pt x="3439029" y="2069700"/>
                  </a:cubicBezTo>
                  <a:cubicBezTo>
                    <a:pt x="3419355" y="2058573"/>
                    <a:pt x="3403083" y="2042198"/>
                    <a:pt x="3383655" y="2030660"/>
                  </a:cubicBezTo>
                  <a:cubicBezTo>
                    <a:pt x="3364207" y="2019123"/>
                    <a:pt x="3339021" y="2012934"/>
                    <a:pt x="3319285" y="2023918"/>
                  </a:cubicBezTo>
                  <a:cubicBezTo>
                    <a:pt x="3352280" y="2024533"/>
                    <a:pt x="3385028" y="2034575"/>
                    <a:pt x="3412715" y="2052527"/>
                  </a:cubicBezTo>
                  <a:cubicBezTo>
                    <a:pt x="3419170" y="2056728"/>
                    <a:pt x="3425585" y="2061585"/>
                    <a:pt x="3429110" y="2068430"/>
                  </a:cubicBezTo>
                  <a:cubicBezTo>
                    <a:pt x="3432635" y="2075275"/>
                    <a:pt x="3432450" y="2084579"/>
                    <a:pt x="3426815" y="2089805"/>
                  </a:cubicBezTo>
                  <a:cubicBezTo>
                    <a:pt x="3419314" y="2096752"/>
                    <a:pt x="3407325" y="2093411"/>
                    <a:pt x="3397796" y="2089661"/>
                  </a:cubicBezTo>
                  <a:cubicBezTo>
                    <a:pt x="3352403" y="2071770"/>
                    <a:pt x="3307768" y="2050170"/>
                    <a:pt x="3258666" y="2045457"/>
                  </a:cubicBezTo>
                  <a:cubicBezTo>
                    <a:pt x="3235898" y="2043284"/>
                    <a:pt x="3190566" y="2052814"/>
                    <a:pt x="3168249" y="2052383"/>
                  </a:cubicBezTo>
                  <a:cubicBezTo>
                    <a:pt x="3141607" y="2051871"/>
                    <a:pt x="3114842" y="2048203"/>
                    <a:pt x="3088857" y="2042403"/>
                  </a:cubicBezTo>
                  <a:cubicBezTo>
                    <a:pt x="3053362" y="2034472"/>
                    <a:pt x="3022888" y="2018180"/>
                    <a:pt x="2989013" y="2006519"/>
                  </a:cubicBezTo>
                  <a:cubicBezTo>
                    <a:pt x="2938230" y="1989038"/>
                    <a:pt x="2879557" y="1987071"/>
                    <a:pt x="2826479" y="1985718"/>
                  </a:cubicBezTo>
                  <a:cubicBezTo>
                    <a:pt x="2768462" y="1984243"/>
                    <a:pt x="2709933" y="1981066"/>
                    <a:pt x="2653535" y="1966372"/>
                  </a:cubicBezTo>
                  <a:cubicBezTo>
                    <a:pt x="2604289" y="1953544"/>
                    <a:pt x="2565823" y="1930120"/>
                    <a:pt x="2523975" y="1902494"/>
                  </a:cubicBezTo>
                  <a:cubicBezTo>
                    <a:pt x="2493214" y="1882185"/>
                    <a:pt x="2462310" y="1861446"/>
                    <a:pt x="2423926" y="1863044"/>
                  </a:cubicBezTo>
                  <a:cubicBezTo>
                    <a:pt x="2392550" y="1864356"/>
                    <a:pt x="2361995" y="1874582"/>
                    <a:pt x="2330599" y="1875217"/>
                  </a:cubicBezTo>
                  <a:cubicBezTo>
                    <a:pt x="2260081" y="1876673"/>
                    <a:pt x="2195998" y="1828656"/>
                    <a:pt x="2158515" y="1768897"/>
                  </a:cubicBezTo>
                  <a:cubicBezTo>
                    <a:pt x="2121053" y="1709138"/>
                    <a:pt x="2105294" y="1638702"/>
                    <a:pt x="2090169" y="1569824"/>
                  </a:cubicBezTo>
                  <a:cubicBezTo>
                    <a:pt x="2079390" y="1520722"/>
                    <a:pt x="2070516" y="1470246"/>
                    <a:pt x="2073734" y="1419709"/>
                  </a:cubicBezTo>
                  <a:cubicBezTo>
                    <a:pt x="2076418" y="1377534"/>
                    <a:pt x="2096215" y="1338842"/>
                    <a:pt x="2103347" y="1296912"/>
                  </a:cubicBezTo>
                  <a:cubicBezTo>
                    <a:pt x="2119680" y="1200880"/>
                    <a:pt x="2106113" y="1102102"/>
                    <a:pt x="2089288" y="1007114"/>
                  </a:cubicBezTo>
                  <a:cubicBezTo>
                    <a:pt x="2065372" y="872062"/>
                    <a:pt x="2035554" y="731252"/>
                    <a:pt x="2075476" y="600032"/>
                  </a:cubicBezTo>
                  <a:cubicBezTo>
                    <a:pt x="2064040" y="649422"/>
                    <a:pt x="2066540" y="700512"/>
                    <a:pt x="2076541" y="749921"/>
                  </a:cubicBezTo>
                  <a:cubicBezTo>
                    <a:pt x="2094534" y="838863"/>
                    <a:pt x="2138595" y="920898"/>
                    <a:pt x="2158536" y="1009020"/>
                  </a:cubicBezTo>
                  <a:cubicBezTo>
                    <a:pt x="2182943" y="1116980"/>
                    <a:pt x="2182943" y="1321587"/>
                    <a:pt x="2332607" y="1330542"/>
                  </a:cubicBezTo>
                  <a:cubicBezTo>
                    <a:pt x="2447944" y="1337449"/>
                    <a:pt x="2522315" y="1228423"/>
                    <a:pt x="2534529" y="1125690"/>
                  </a:cubicBezTo>
                  <a:cubicBezTo>
                    <a:pt x="2542030" y="1062570"/>
                    <a:pt x="2532705" y="998794"/>
                    <a:pt x="2523381" y="935920"/>
                  </a:cubicBezTo>
                  <a:cubicBezTo>
                    <a:pt x="2535062" y="930633"/>
                    <a:pt x="2549366" y="937785"/>
                    <a:pt x="2556375" y="948524"/>
                  </a:cubicBezTo>
                  <a:cubicBezTo>
                    <a:pt x="2563384" y="959262"/>
                    <a:pt x="2564880" y="972583"/>
                    <a:pt x="2566130" y="985350"/>
                  </a:cubicBezTo>
                  <a:cubicBezTo>
                    <a:pt x="2580557" y="1133293"/>
                    <a:pt x="2605314" y="1285354"/>
                    <a:pt x="2574594" y="1432907"/>
                  </a:cubicBezTo>
                  <a:cubicBezTo>
                    <a:pt x="2559265" y="1506540"/>
                    <a:pt x="2514528" y="1564803"/>
                    <a:pt x="2494629" y="1634583"/>
                  </a:cubicBezTo>
                  <a:cubicBezTo>
                    <a:pt x="2475446" y="1701822"/>
                    <a:pt x="2462146" y="1780456"/>
                    <a:pt x="2462167" y="1850441"/>
                  </a:cubicBezTo>
                  <a:cubicBezTo>
                    <a:pt x="2462167" y="1877574"/>
                    <a:pt x="2462945" y="1908253"/>
                    <a:pt x="2443723" y="1927414"/>
                  </a:cubicBezTo>
                  <a:cubicBezTo>
                    <a:pt x="2422799" y="1948236"/>
                    <a:pt x="2388759" y="1945100"/>
                    <a:pt x="2359618" y="1940510"/>
                  </a:cubicBezTo>
                  <a:cubicBezTo>
                    <a:pt x="2329595" y="1935776"/>
                    <a:pt x="2295965" y="1935243"/>
                    <a:pt x="2267028" y="1926533"/>
                  </a:cubicBezTo>
                  <a:cubicBezTo>
                    <a:pt x="2230960" y="1915692"/>
                    <a:pt x="2198887" y="1895014"/>
                    <a:pt x="2161507" y="1885813"/>
                  </a:cubicBezTo>
                  <a:cubicBezTo>
                    <a:pt x="2139169" y="1880320"/>
                    <a:pt x="2114680" y="1876857"/>
                    <a:pt x="2093858" y="1886673"/>
                  </a:cubicBezTo>
                  <a:cubicBezTo>
                    <a:pt x="2073057" y="1896490"/>
                    <a:pt x="2059593" y="1924443"/>
                    <a:pt x="2072402" y="1943543"/>
                  </a:cubicBezTo>
                  <a:cubicBezTo>
                    <a:pt x="2085333" y="1962827"/>
                    <a:pt x="2116791" y="1960634"/>
                    <a:pt x="2133390" y="1944403"/>
                  </a:cubicBezTo>
                  <a:cubicBezTo>
                    <a:pt x="2149969" y="1928173"/>
                    <a:pt x="2154785" y="1903458"/>
                    <a:pt x="2155954" y="1880279"/>
                  </a:cubicBezTo>
                  <a:cubicBezTo>
                    <a:pt x="2162450" y="1751027"/>
                    <a:pt x="2083140" y="1633805"/>
                    <a:pt x="2058855" y="1506704"/>
                  </a:cubicBezTo>
                  <a:cubicBezTo>
                    <a:pt x="2044326" y="1430632"/>
                    <a:pt x="2049818" y="1352347"/>
                    <a:pt x="2054367" y="1275025"/>
                  </a:cubicBezTo>
                  <a:cubicBezTo>
                    <a:pt x="2058917" y="1197704"/>
                    <a:pt x="2062360" y="1119029"/>
                    <a:pt x="2043957" y="1043798"/>
                  </a:cubicBezTo>
                  <a:cubicBezTo>
                    <a:pt x="2025533" y="968566"/>
                    <a:pt x="1982087" y="895999"/>
                    <a:pt x="1913577" y="859848"/>
                  </a:cubicBezTo>
                  <a:cubicBezTo>
                    <a:pt x="1807401" y="803840"/>
                    <a:pt x="1679562" y="872862"/>
                    <a:pt x="1634538" y="976805"/>
                  </a:cubicBezTo>
                  <a:cubicBezTo>
                    <a:pt x="1560270" y="1148273"/>
                    <a:pt x="1599740" y="1352429"/>
                    <a:pt x="1666180" y="1518939"/>
                  </a:cubicBezTo>
                  <a:cubicBezTo>
                    <a:pt x="1736719" y="1695715"/>
                    <a:pt x="1798219" y="1876714"/>
                    <a:pt x="1864127" y="2055273"/>
                  </a:cubicBezTo>
                  <a:cubicBezTo>
                    <a:pt x="1878287" y="2093616"/>
                    <a:pt x="1893576" y="2133661"/>
                    <a:pt x="1924480" y="2160446"/>
                  </a:cubicBezTo>
                  <a:cubicBezTo>
                    <a:pt x="2013811" y="2237890"/>
                    <a:pt x="2165196" y="2221496"/>
                    <a:pt x="2273258" y="2222070"/>
                  </a:cubicBezTo>
                  <a:cubicBezTo>
                    <a:pt x="2416405" y="2222848"/>
                    <a:pt x="2559531" y="2223607"/>
                    <a:pt x="2702678" y="2224385"/>
                  </a:cubicBezTo>
                  <a:cubicBezTo>
                    <a:pt x="2747825" y="2224631"/>
                    <a:pt x="2793894" y="2225020"/>
                    <a:pt x="2836685" y="2239448"/>
                  </a:cubicBezTo>
                  <a:cubicBezTo>
                    <a:pt x="2883492" y="2255228"/>
                    <a:pt x="2923126" y="2286706"/>
                    <a:pt x="2961695" y="2317569"/>
                  </a:cubicBezTo>
                  <a:cubicBezTo>
                    <a:pt x="3009055" y="2355482"/>
                    <a:pt x="3105559" y="2390710"/>
                    <a:pt x="3140500" y="2439054"/>
                  </a:cubicBezTo>
                  <a:cubicBezTo>
                    <a:pt x="3156342" y="2460962"/>
                    <a:pt x="3177634" y="2485185"/>
                    <a:pt x="3204481" y="2482131"/>
                  </a:cubicBezTo>
                  <a:cubicBezTo>
                    <a:pt x="3218130" y="2463872"/>
                    <a:pt x="3216347" y="2437620"/>
                    <a:pt x="3206120" y="2417249"/>
                  </a:cubicBezTo>
                  <a:cubicBezTo>
                    <a:pt x="3195894" y="2396879"/>
                    <a:pt x="3178618" y="2381099"/>
                    <a:pt x="3161732" y="2365790"/>
                  </a:cubicBezTo>
                  <a:cubicBezTo>
                    <a:pt x="3198292" y="2367327"/>
                    <a:pt x="3233561" y="2387841"/>
                    <a:pt x="3252948" y="2418889"/>
                  </a:cubicBezTo>
                  <a:cubicBezTo>
                    <a:pt x="3261043" y="2431861"/>
                    <a:pt x="3266556" y="2446493"/>
                    <a:pt x="3276188" y="2458359"/>
                  </a:cubicBezTo>
                  <a:cubicBezTo>
                    <a:pt x="3285820" y="2470225"/>
                    <a:pt x="3301559" y="2479139"/>
                    <a:pt x="3316191" y="2474713"/>
                  </a:cubicBezTo>
                  <a:cubicBezTo>
                    <a:pt x="3342340" y="2466823"/>
                    <a:pt x="3303198" y="2382185"/>
                    <a:pt x="3295554" y="2371590"/>
                  </a:cubicBezTo>
                  <a:cubicBezTo>
                    <a:pt x="3272314" y="2339313"/>
                    <a:pt x="3238152" y="2319352"/>
                    <a:pt x="3204071" y="2300293"/>
                  </a:cubicBezTo>
                  <a:cubicBezTo>
                    <a:pt x="3261289" y="2306236"/>
                    <a:pt x="3314715" y="2341423"/>
                    <a:pt x="3342791" y="2391632"/>
                  </a:cubicBezTo>
                  <a:cubicBezTo>
                    <a:pt x="3350968" y="2406285"/>
                    <a:pt x="3362158" y="2424873"/>
                    <a:pt x="3378655" y="2421799"/>
                  </a:cubicBezTo>
                  <a:cubicBezTo>
                    <a:pt x="3397550" y="2418274"/>
                    <a:pt x="3398472" y="2391304"/>
                    <a:pt x="3392406" y="2373045"/>
                  </a:cubicBezTo>
                  <a:cubicBezTo>
                    <a:pt x="3370663" y="2307589"/>
                    <a:pt x="3319511" y="2252543"/>
                    <a:pt x="3255838" y="2226025"/>
                  </a:cubicBezTo>
                  <a:cubicBezTo>
                    <a:pt x="3300759" y="2259347"/>
                    <a:pt x="3345701" y="2292669"/>
                    <a:pt x="3390623" y="2325992"/>
                  </a:cubicBezTo>
                  <a:cubicBezTo>
                    <a:pt x="3398718" y="2331996"/>
                    <a:pt x="3408985" y="2338288"/>
                    <a:pt x="3418187" y="2334189"/>
                  </a:cubicBezTo>
                  <a:cubicBezTo>
                    <a:pt x="3432204" y="2327939"/>
                    <a:pt x="3427593" y="2306933"/>
                    <a:pt x="3420052" y="2293551"/>
                  </a:cubicBezTo>
                  <a:cubicBezTo>
                    <a:pt x="3320884" y="2117881"/>
                    <a:pt x="3086418" y="2058798"/>
                    <a:pt x="2900112" y="2026275"/>
                  </a:cubicBezTo>
                  <a:cubicBezTo>
                    <a:pt x="2810064" y="2010536"/>
                    <a:pt x="2718929" y="2000945"/>
                    <a:pt x="2627570" y="1997522"/>
                  </a:cubicBezTo>
                  <a:cubicBezTo>
                    <a:pt x="2553158" y="1994735"/>
                    <a:pt x="2477250" y="2024082"/>
                    <a:pt x="2460199" y="1936308"/>
                  </a:cubicBezTo>
                  <a:cubicBezTo>
                    <a:pt x="2494936" y="2115114"/>
                    <a:pt x="2497641" y="2309863"/>
                    <a:pt x="2477557" y="2490677"/>
                  </a:cubicBezTo>
                  <a:cubicBezTo>
                    <a:pt x="2475324" y="2510822"/>
                    <a:pt x="2472086" y="2531807"/>
                    <a:pt x="2460158" y="2548202"/>
                  </a:cubicBezTo>
                  <a:cubicBezTo>
                    <a:pt x="2448231" y="2564597"/>
                    <a:pt x="2424930" y="2574475"/>
                    <a:pt x="2407019" y="2564987"/>
                  </a:cubicBezTo>
                  <a:cubicBezTo>
                    <a:pt x="2382263" y="2551871"/>
                    <a:pt x="2386484" y="2511478"/>
                    <a:pt x="2408556" y="2494223"/>
                  </a:cubicBezTo>
                  <a:cubicBezTo>
                    <a:pt x="2430627" y="2476967"/>
                    <a:pt x="2461306" y="2476865"/>
                    <a:pt x="2489198" y="2479611"/>
                  </a:cubicBezTo>
                  <a:cubicBezTo>
                    <a:pt x="2714359" y="2501826"/>
                    <a:pt x="2948927" y="2485021"/>
                    <a:pt x="3174806" y="2484775"/>
                  </a:cubicBezTo>
                  <a:cubicBezTo>
                    <a:pt x="3301620" y="2484652"/>
                    <a:pt x="3653124" y="2477439"/>
                    <a:pt x="3703374" y="2477684"/>
                  </a:cubicBezTo>
                  <a:cubicBezTo>
                    <a:pt x="3720465" y="2477766"/>
                    <a:pt x="3738664" y="2478156"/>
                    <a:pt x="3752948" y="2487542"/>
                  </a:cubicBezTo>
                  <a:cubicBezTo>
                    <a:pt x="3767232" y="2496928"/>
                    <a:pt x="3774650" y="2518815"/>
                    <a:pt x="3763174" y="2531500"/>
                  </a:cubicBezTo>
                  <a:cubicBezTo>
                    <a:pt x="3753747" y="2541931"/>
                    <a:pt x="3735713" y="2540743"/>
                    <a:pt x="3725117" y="2531500"/>
                  </a:cubicBezTo>
                  <a:cubicBezTo>
                    <a:pt x="3714543" y="2522237"/>
                    <a:pt x="3710506" y="2507297"/>
                    <a:pt x="3710854" y="2493239"/>
                  </a:cubicBezTo>
                  <a:cubicBezTo>
                    <a:pt x="3711202" y="2479180"/>
                    <a:pt x="3715301" y="2465532"/>
                    <a:pt x="3718437" y="2451822"/>
                  </a:cubicBezTo>
                  <a:cubicBezTo>
                    <a:pt x="3728724" y="2406757"/>
                    <a:pt x="3733376" y="2360687"/>
                    <a:pt x="3742435" y="2315376"/>
                  </a:cubicBezTo>
                  <a:cubicBezTo>
                    <a:pt x="3751267" y="2271151"/>
                    <a:pt x="3767498" y="2229734"/>
                    <a:pt x="3778175" y="2186144"/>
                  </a:cubicBezTo>
                  <a:cubicBezTo>
                    <a:pt x="3791270" y="2132615"/>
                    <a:pt x="3792316" y="2069762"/>
                    <a:pt x="3785225" y="2015188"/>
                  </a:cubicBezTo>
                  <a:cubicBezTo>
                    <a:pt x="3779364" y="1970164"/>
                    <a:pt x="3749115" y="1937641"/>
                    <a:pt x="3756657" y="1887124"/>
                  </a:cubicBezTo>
                  <a:cubicBezTo>
                    <a:pt x="3758604" y="1874008"/>
                    <a:pt x="3762047" y="1859601"/>
                    <a:pt x="3755140" y="1848269"/>
                  </a:cubicBezTo>
                  <a:cubicBezTo>
                    <a:pt x="3746964" y="1834866"/>
                    <a:pt x="3728827" y="1832755"/>
                    <a:pt x="3713313" y="1830357"/>
                  </a:cubicBezTo>
                  <a:cubicBezTo>
                    <a:pt x="3677654" y="1824824"/>
                    <a:pt x="3646689" y="1807958"/>
                    <a:pt x="3615231" y="1793080"/>
                  </a:cubicBezTo>
                  <a:cubicBezTo>
                    <a:pt x="3587197" y="1779820"/>
                    <a:pt x="3567625" y="1759655"/>
                    <a:pt x="3568896" y="1725554"/>
                  </a:cubicBezTo>
                  <a:cubicBezTo>
                    <a:pt x="3570125" y="1692026"/>
                    <a:pt x="3588774" y="1662085"/>
                    <a:pt x="3604124" y="1632267"/>
                  </a:cubicBezTo>
                  <a:cubicBezTo>
                    <a:pt x="3644906" y="1553019"/>
                    <a:pt x="3665112" y="1465102"/>
                    <a:pt x="3695074" y="1381182"/>
                  </a:cubicBezTo>
                  <a:cubicBezTo>
                    <a:pt x="3705813" y="1351077"/>
                    <a:pt x="3720486" y="1318595"/>
                    <a:pt x="3749792" y="1305827"/>
                  </a:cubicBezTo>
                  <a:cubicBezTo>
                    <a:pt x="3780942" y="1292261"/>
                    <a:pt x="3819100" y="1307426"/>
                    <a:pt x="3840311" y="1333944"/>
                  </a:cubicBezTo>
                  <a:cubicBezTo>
                    <a:pt x="3877097" y="1379911"/>
                    <a:pt x="3869453" y="1446207"/>
                    <a:pt x="3856788" y="1503712"/>
                  </a:cubicBezTo>
                  <a:cubicBezTo>
                    <a:pt x="3846008" y="1552630"/>
                    <a:pt x="3832954" y="1601056"/>
                    <a:pt x="3817707" y="1648765"/>
                  </a:cubicBezTo>
                  <a:cubicBezTo>
                    <a:pt x="3804878" y="1688850"/>
                    <a:pt x="3799078" y="1727378"/>
                    <a:pt x="3787950" y="1767422"/>
                  </a:cubicBezTo>
                  <a:cubicBezTo>
                    <a:pt x="3775613" y="1811811"/>
                    <a:pt x="3740570" y="1846076"/>
                    <a:pt x="3730323" y="1891756"/>
                  </a:cubicBezTo>
                  <a:cubicBezTo>
                    <a:pt x="3712903" y="1969446"/>
                    <a:pt x="3778441" y="2030251"/>
                    <a:pt x="3824941" y="2083554"/>
                  </a:cubicBezTo>
                  <a:cubicBezTo>
                    <a:pt x="3848960" y="2111097"/>
                    <a:pt x="3878429" y="2133681"/>
                    <a:pt x="3902386" y="2160528"/>
                  </a:cubicBezTo>
                  <a:cubicBezTo>
                    <a:pt x="3928720" y="2190018"/>
                    <a:pt x="3946283" y="2217294"/>
                    <a:pt x="3980610" y="2239817"/>
                  </a:cubicBezTo>
                  <a:cubicBezTo>
                    <a:pt x="4014690" y="2262175"/>
                    <a:pt x="4051742" y="2281295"/>
                    <a:pt x="4079511" y="2311155"/>
                  </a:cubicBezTo>
                  <a:cubicBezTo>
                    <a:pt x="4108673" y="2342509"/>
                    <a:pt x="4127015" y="2388026"/>
                    <a:pt x="4127917" y="2430816"/>
                  </a:cubicBezTo>
                  <a:cubicBezTo>
                    <a:pt x="4128224" y="2445325"/>
                    <a:pt x="4127691" y="2478402"/>
                    <a:pt x="4114842" y="2488628"/>
                  </a:cubicBezTo>
                  <a:cubicBezTo>
                    <a:pt x="4095106" y="2504346"/>
                    <a:pt x="4085003" y="2481681"/>
                    <a:pt x="4083999" y="2464302"/>
                  </a:cubicBezTo>
                  <a:cubicBezTo>
                    <a:pt x="4082646" y="2440960"/>
                    <a:pt x="4077175" y="2417864"/>
                    <a:pt x="4067891" y="2396387"/>
                  </a:cubicBezTo>
                  <a:cubicBezTo>
                    <a:pt x="4084819" y="2418950"/>
                    <a:pt x="4088999" y="2449731"/>
                    <a:pt x="4081212" y="2476578"/>
                  </a:cubicBezTo>
                  <a:cubicBezTo>
                    <a:pt x="4075638" y="2495821"/>
                    <a:pt x="4061723" y="2510515"/>
                    <a:pt x="4040553" y="2510043"/>
                  </a:cubicBezTo>
                  <a:cubicBezTo>
                    <a:pt x="4033626" y="2509880"/>
                    <a:pt x="4026269" y="2506170"/>
                    <a:pt x="4024056" y="2499612"/>
                  </a:cubicBezTo>
                  <a:cubicBezTo>
                    <a:pt x="4021986" y="2493526"/>
                    <a:pt x="4024711" y="2486988"/>
                    <a:pt x="4026679" y="2480861"/>
                  </a:cubicBezTo>
                  <a:cubicBezTo>
                    <a:pt x="4035880" y="2452211"/>
                    <a:pt x="4028564" y="2421163"/>
                    <a:pt x="4021207" y="2391981"/>
                  </a:cubicBezTo>
                  <a:cubicBezTo>
                    <a:pt x="4021904" y="2402535"/>
                    <a:pt x="4022601" y="2413089"/>
                    <a:pt x="4023297" y="2423643"/>
                  </a:cubicBezTo>
                  <a:cubicBezTo>
                    <a:pt x="4024158" y="2436615"/>
                    <a:pt x="4024998" y="2449711"/>
                    <a:pt x="4022969" y="2462540"/>
                  </a:cubicBezTo>
                  <a:cubicBezTo>
                    <a:pt x="4020941" y="2475369"/>
                    <a:pt x="4015735" y="2488116"/>
                    <a:pt x="4006165" y="2496907"/>
                  </a:cubicBezTo>
                  <a:cubicBezTo>
                    <a:pt x="3996594" y="2505699"/>
                    <a:pt x="3982208" y="2509839"/>
                    <a:pt x="3970096" y="2505105"/>
                  </a:cubicBezTo>
                  <a:cubicBezTo>
                    <a:pt x="3965465" y="2503301"/>
                    <a:pt x="3961161" y="2500104"/>
                    <a:pt x="3959050" y="2495596"/>
                  </a:cubicBezTo>
                  <a:cubicBezTo>
                    <a:pt x="3953169" y="2483013"/>
                    <a:pt x="3964850" y="2472397"/>
                    <a:pt x="3967781" y="2461392"/>
                  </a:cubicBezTo>
                  <a:cubicBezTo>
                    <a:pt x="3969522" y="2454875"/>
                    <a:pt x="3967678" y="2445407"/>
                    <a:pt x="3968109" y="2438521"/>
                  </a:cubicBezTo>
                  <a:cubicBezTo>
                    <a:pt x="3969215" y="2420344"/>
                    <a:pt x="3969830" y="2400752"/>
                    <a:pt x="3959891" y="2385505"/>
                  </a:cubicBezTo>
                  <a:cubicBezTo>
                    <a:pt x="3967330" y="2403252"/>
                    <a:pt x="3974912" y="2421942"/>
                    <a:pt x="3972781" y="2441063"/>
                  </a:cubicBezTo>
                  <a:cubicBezTo>
                    <a:pt x="3970076" y="2465532"/>
                    <a:pt x="3941037" y="2496620"/>
                    <a:pt x="3921547" y="2467089"/>
                  </a:cubicBezTo>
                  <a:cubicBezTo>
                    <a:pt x="3915686" y="2458195"/>
                    <a:pt x="3917162" y="2445674"/>
                    <a:pt x="3911690" y="2436001"/>
                  </a:cubicBezTo>
                  <a:cubicBezTo>
                    <a:pt x="3903636" y="2421778"/>
                    <a:pt x="3888840" y="2411368"/>
                    <a:pt x="3880437" y="2396858"/>
                  </a:cubicBezTo>
                  <a:cubicBezTo>
                    <a:pt x="3872076" y="2382410"/>
                    <a:pt x="3868510" y="2369049"/>
                    <a:pt x="3855722" y="2356076"/>
                  </a:cubicBezTo>
                  <a:cubicBezTo>
                    <a:pt x="3796845" y="2296338"/>
                    <a:pt x="3741512" y="2232767"/>
                    <a:pt x="3678700" y="2178131"/>
                  </a:cubicBezTo>
                  <a:cubicBezTo>
                    <a:pt x="3636893" y="2141776"/>
                    <a:pt x="3608305" y="2092940"/>
                    <a:pt x="3580454" y="2045047"/>
                  </a:cubicBezTo>
                  <a:cubicBezTo>
                    <a:pt x="3561744" y="2012852"/>
                    <a:pt x="3542480" y="1978730"/>
                    <a:pt x="3542234" y="1941493"/>
                  </a:cubicBezTo>
                  <a:cubicBezTo>
                    <a:pt x="3542111" y="1921697"/>
                    <a:pt x="3547439" y="1902330"/>
                    <a:pt x="3552726" y="1883251"/>
                  </a:cubicBezTo>
                  <a:cubicBezTo>
                    <a:pt x="3573281" y="1809044"/>
                    <a:pt x="3597874" y="1736641"/>
                    <a:pt x="3622917" y="1663909"/>
                  </a:cubicBezTo>
                  <a:cubicBezTo>
                    <a:pt x="3651279" y="1581546"/>
                    <a:pt x="3656895" y="1493055"/>
                    <a:pt x="3687328" y="1411246"/>
                  </a:cubicBezTo>
                  <a:cubicBezTo>
                    <a:pt x="3701734" y="1372492"/>
                    <a:pt x="3721900" y="1334989"/>
                    <a:pt x="3752866" y="1306934"/>
                  </a:cubicBezTo>
                  <a:cubicBezTo>
                    <a:pt x="3790840" y="1272505"/>
                    <a:pt x="3842176" y="1259000"/>
                    <a:pt x="3888040" y="1238875"/>
                  </a:cubicBezTo>
                  <a:cubicBezTo>
                    <a:pt x="3926261" y="1222091"/>
                    <a:pt x="3937717" y="1167394"/>
                    <a:pt x="3934294" y="1130321"/>
                  </a:cubicBezTo>
                  <a:cubicBezTo>
                    <a:pt x="3928023" y="1062221"/>
                    <a:pt x="3883081" y="1004922"/>
                    <a:pt x="3881585" y="936658"/>
                  </a:cubicBezTo>
                  <a:cubicBezTo>
                    <a:pt x="3879310" y="833535"/>
                    <a:pt x="3946058" y="709037"/>
                    <a:pt x="4057644" y="692458"/>
                  </a:cubicBezTo>
                  <a:cubicBezTo>
                    <a:pt x="4075269" y="689835"/>
                    <a:pt x="4101439" y="695081"/>
                    <a:pt x="4119371" y="698339"/>
                  </a:cubicBezTo>
                  <a:cubicBezTo>
                    <a:pt x="4154947" y="704836"/>
                    <a:pt x="4168658" y="688584"/>
                    <a:pt x="4200771" y="682867"/>
                  </a:cubicBezTo>
                  <a:cubicBezTo>
                    <a:pt x="4239012" y="676063"/>
                    <a:pt x="4283073" y="693933"/>
                    <a:pt x="4314755" y="713730"/>
                  </a:cubicBezTo>
                  <a:cubicBezTo>
                    <a:pt x="4353017" y="737625"/>
                    <a:pt x="4407427" y="778756"/>
                    <a:pt x="4424928" y="821403"/>
                  </a:cubicBezTo>
                  <a:cubicBezTo>
                    <a:pt x="4456816" y="899155"/>
                    <a:pt x="4452841" y="992605"/>
                    <a:pt x="4420297" y="1069640"/>
                  </a:cubicBezTo>
                  <a:cubicBezTo>
                    <a:pt x="4403533" y="1109315"/>
                    <a:pt x="4389188" y="1143703"/>
                    <a:pt x="4366870" y="1180141"/>
                  </a:cubicBezTo>
                  <a:cubicBezTo>
                    <a:pt x="4348344" y="1210369"/>
                    <a:pt x="4340168" y="1250433"/>
                    <a:pt x="4317440" y="1277690"/>
                  </a:cubicBezTo>
                  <a:cubicBezTo>
                    <a:pt x="4300677" y="1297794"/>
                    <a:pt x="4279179" y="1310951"/>
                    <a:pt x="4259423" y="1327550"/>
                  </a:cubicBezTo>
                  <a:cubicBezTo>
                    <a:pt x="4215895" y="1364111"/>
                    <a:pt x="4160583" y="1378702"/>
                    <a:pt x="4109062" y="1342101"/>
                  </a:cubicBezTo>
                  <a:cubicBezTo>
                    <a:pt x="4076621" y="1319066"/>
                    <a:pt x="4030204" y="1303573"/>
                    <a:pt x="4004239" y="1272587"/>
                  </a:cubicBezTo>
                  <a:cubicBezTo>
                    <a:pt x="3977146" y="1240268"/>
                    <a:pt x="3980527" y="1190059"/>
                    <a:pt x="3948066" y="1159278"/>
                  </a:cubicBezTo>
                  <a:cubicBezTo>
                    <a:pt x="3927962" y="1140220"/>
                    <a:pt x="3909682" y="1127247"/>
                    <a:pt x="3900337" y="1099356"/>
                  </a:cubicBezTo>
                  <a:cubicBezTo>
                    <a:pt x="3897386" y="1090523"/>
                    <a:pt x="3895521" y="1081055"/>
                    <a:pt x="3897119" y="1071874"/>
                  </a:cubicBezTo>
                  <a:cubicBezTo>
                    <a:pt x="3898717" y="1062693"/>
                    <a:pt x="3904251" y="1053819"/>
                    <a:pt x="3912797" y="1050110"/>
                  </a:cubicBezTo>
                  <a:cubicBezTo>
                    <a:pt x="3924273" y="1045109"/>
                    <a:pt x="3938249" y="1050684"/>
                    <a:pt x="3946385" y="1060213"/>
                  </a:cubicBezTo>
                  <a:cubicBezTo>
                    <a:pt x="3954521" y="1069742"/>
                    <a:pt x="3957964" y="1082346"/>
                    <a:pt x="3960382" y="1094642"/>
                  </a:cubicBezTo>
                  <a:cubicBezTo>
                    <a:pt x="3962801" y="1106938"/>
                    <a:pt x="3964481" y="1119583"/>
                    <a:pt x="3969871" y="1130895"/>
                  </a:cubicBezTo>
                  <a:cubicBezTo>
                    <a:pt x="3989114" y="1101405"/>
                    <a:pt x="4022437" y="1103352"/>
                    <a:pt x="4045184" y="1080829"/>
                  </a:cubicBezTo>
                  <a:cubicBezTo>
                    <a:pt x="4073363" y="1052938"/>
                    <a:pt x="4098877" y="1016767"/>
                    <a:pt x="4118469" y="982440"/>
                  </a:cubicBezTo>
                  <a:cubicBezTo>
                    <a:pt x="4119699" y="1018550"/>
                    <a:pt x="4120928" y="1054659"/>
                    <a:pt x="4122158" y="1090769"/>
                  </a:cubicBezTo>
                  <a:cubicBezTo>
                    <a:pt x="4153595" y="1083063"/>
                    <a:pt x="4180769" y="1059701"/>
                    <a:pt x="4193086" y="1029780"/>
                  </a:cubicBezTo>
                  <a:cubicBezTo>
                    <a:pt x="4190360" y="1036604"/>
                    <a:pt x="4197021" y="1058246"/>
                    <a:pt x="4197123" y="1066730"/>
                  </a:cubicBezTo>
                  <a:cubicBezTo>
                    <a:pt x="4197307" y="1083965"/>
                    <a:pt x="4194971" y="1101077"/>
                    <a:pt x="4189643" y="1117492"/>
                  </a:cubicBezTo>
                  <a:cubicBezTo>
                    <a:pt x="4223703" y="1103454"/>
                    <a:pt x="4253296" y="1078739"/>
                    <a:pt x="4273133" y="1047712"/>
                  </a:cubicBezTo>
                  <a:cubicBezTo>
                    <a:pt x="4276679" y="1059332"/>
                    <a:pt x="4278646" y="1078063"/>
                    <a:pt x="4287089" y="1086752"/>
                  </a:cubicBezTo>
                  <a:cubicBezTo>
                    <a:pt x="4294897" y="1094785"/>
                    <a:pt x="4312419" y="1098597"/>
                    <a:pt x="4321928" y="1106344"/>
                  </a:cubicBezTo>
                  <a:cubicBezTo>
                    <a:pt x="4343139" y="1123620"/>
                    <a:pt x="4358386" y="1148499"/>
                    <a:pt x="4363038" y="1175550"/>
                  </a:cubicBezTo>
                  <a:cubicBezTo>
                    <a:pt x="4357587" y="1143867"/>
                    <a:pt x="4373141" y="1114828"/>
                    <a:pt x="4396012" y="1092490"/>
                  </a:cubicBezTo>
                  <a:cubicBezTo>
                    <a:pt x="4399906" y="1088678"/>
                    <a:pt x="4404230" y="1085010"/>
                    <a:pt x="4409456" y="1083453"/>
                  </a:cubicBezTo>
                  <a:cubicBezTo>
                    <a:pt x="4414682" y="1081895"/>
                    <a:pt x="4421035" y="1082940"/>
                    <a:pt x="4424375" y="1087244"/>
                  </a:cubicBezTo>
                  <a:cubicBezTo>
                    <a:pt x="4426896" y="1090482"/>
                    <a:pt x="4427306" y="1094847"/>
                    <a:pt x="4427428" y="1098966"/>
                  </a:cubicBezTo>
                  <a:cubicBezTo>
                    <a:pt x="4428228" y="1125198"/>
                    <a:pt x="4423473" y="1151245"/>
                    <a:pt x="4403636" y="1169341"/>
                  </a:cubicBezTo>
                  <a:cubicBezTo>
                    <a:pt x="4389844" y="1181924"/>
                    <a:pt x="4373572" y="1191904"/>
                    <a:pt x="4361563" y="1206188"/>
                  </a:cubicBezTo>
                  <a:cubicBezTo>
                    <a:pt x="4353816" y="1215410"/>
                    <a:pt x="4343036" y="1233997"/>
                    <a:pt x="4347483" y="1246765"/>
                  </a:cubicBezTo>
                  <a:cubicBezTo>
                    <a:pt x="4353980" y="1265393"/>
                    <a:pt x="4363612" y="1255290"/>
                    <a:pt x="4379371" y="1257073"/>
                  </a:cubicBezTo>
                  <a:cubicBezTo>
                    <a:pt x="4410255" y="1260537"/>
                    <a:pt x="4441774" y="1285743"/>
                    <a:pt x="4464542" y="1305335"/>
                  </a:cubicBezTo>
                  <a:cubicBezTo>
                    <a:pt x="4493377" y="1330132"/>
                    <a:pt x="4515879" y="1352101"/>
                    <a:pt x="4528789" y="1388908"/>
                  </a:cubicBezTo>
                  <a:cubicBezTo>
                    <a:pt x="4555185" y="1464037"/>
                    <a:pt x="4580023" y="1539944"/>
                    <a:pt x="4608058" y="1614479"/>
                  </a:cubicBezTo>
                  <a:cubicBezTo>
                    <a:pt x="4634659" y="1685223"/>
                    <a:pt x="4673268" y="1751703"/>
                    <a:pt x="4702553" y="1821545"/>
                  </a:cubicBezTo>
                  <a:cubicBezTo>
                    <a:pt x="4710894" y="1841444"/>
                    <a:pt x="4719256" y="1861425"/>
                    <a:pt x="4724604" y="1882308"/>
                  </a:cubicBezTo>
                  <a:cubicBezTo>
                    <a:pt x="4742966" y="1954056"/>
                    <a:pt x="4724317" y="2030169"/>
                    <a:pt x="4697266" y="2099109"/>
                  </a:cubicBezTo>
                  <a:cubicBezTo>
                    <a:pt x="4668473" y="2172537"/>
                    <a:pt x="4629904" y="2243116"/>
                    <a:pt x="4615825" y="2320725"/>
                  </a:cubicBezTo>
                  <a:cubicBezTo>
                    <a:pt x="4609124" y="2357716"/>
                    <a:pt x="4600967" y="2394809"/>
                    <a:pt x="4574777" y="2423315"/>
                  </a:cubicBezTo>
                  <a:cubicBezTo>
                    <a:pt x="4557050" y="2442600"/>
                    <a:pt x="4533011" y="2450858"/>
                    <a:pt x="4509300" y="2460142"/>
                  </a:cubicBezTo>
                  <a:cubicBezTo>
                    <a:pt x="4483560" y="2470225"/>
                    <a:pt x="4460156" y="2483341"/>
                    <a:pt x="4436036" y="2496907"/>
                  </a:cubicBezTo>
                  <a:cubicBezTo>
                    <a:pt x="4431364" y="2499551"/>
                    <a:pt x="4426547" y="2502215"/>
                    <a:pt x="4421239" y="2503055"/>
                  </a:cubicBezTo>
                  <a:cubicBezTo>
                    <a:pt x="4415932" y="2503895"/>
                    <a:pt x="4409927" y="2502502"/>
                    <a:pt x="4406669" y="2498239"/>
                  </a:cubicBezTo>
                  <a:cubicBezTo>
                    <a:pt x="4402262" y="2492501"/>
                    <a:pt x="4404271" y="2484222"/>
                    <a:pt x="4407304" y="2477643"/>
                  </a:cubicBezTo>
                  <a:cubicBezTo>
                    <a:pt x="4419272" y="2451740"/>
                    <a:pt x="4445053" y="2432742"/>
                    <a:pt x="4473355" y="2428971"/>
                  </a:cubicBezTo>
                  <a:cubicBezTo>
                    <a:pt x="4449479" y="2446104"/>
                    <a:pt x="4425605" y="2463236"/>
                    <a:pt x="4401730" y="2480369"/>
                  </a:cubicBezTo>
                  <a:cubicBezTo>
                    <a:pt x="4389905" y="2488853"/>
                    <a:pt x="4367342" y="2520802"/>
                    <a:pt x="4350742" y="2507297"/>
                  </a:cubicBezTo>
                  <a:cubicBezTo>
                    <a:pt x="4344102" y="2501887"/>
                    <a:pt x="4342135" y="2492214"/>
                    <a:pt x="4343918" y="2483832"/>
                  </a:cubicBezTo>
                  <a:cubicBezTo>
                    <a:pt x="4345680" y="2475450"/>
                    <a:pt x="4350578" y="2468073"/>
                    <a:pt x="4355681" y="2461187"/>
                  </a:cubicBezTo>
                  <a:cubicBezTo>
                    <a:pt x="4373982" y="2436595"/>
                    <a:pt x="4397221" y="2414913"/>
                    <a:pt x="4425379" y="2402781"/>
                  </a:cubicBezTo>
                  <a:cubicBezTo>
                    <a:pt x="4407960" y="2407945"/>
                    <a:pt x="4393204" y="2419708"/>
                    <a:pt x="4380826" y="2433009"/>
                  </a:cubicBezTo>
                  <a:cubicBezTo>
                    <a:pt x="4368448" y="2446309"/>
                    <a:pt x="4358038" y="2461290"/>
                    <a:pt x="4346172" y="2475041"/>
                  </a:cubicBezTo>
                  <a:cubicBezTo>
                    <a:pt x="4337954" y="2484550"/>
                    <a:pt x="4326908" y="2494223"/>
                    <a:pt x="4314510" y="2492235"/>
                  </a:cubicBezTo>
                  <a:cubicBezTo>
                    <a:pt x="4306599" y="2490964"/>
                    <a:pt x="4299795" y="2484468"/>
                    <a:pt x="4298156" y="2476639"/>
                  </a:cubicBezTo>
                  <a:cubicBezTo>
                    <a:pt x="4295984" y="2466290"/>
                    <a:pt x="4307460" y="2447907"/>
                    <a:pt x="4313341" y="2439587"/>
                  </a:cubicBezTo>
                  <a:cubicBezTo>
                    <a:pt x="4334819" y="2409236"/>
                    <a:pt x="4361399" y="2381673"/>
                    <a:pt x="4394332" y="2364397"/>
                  </a:cubicBezTo>
                  <a:cubicBezTo>
                    <a:pt x="4399004" y="2372430"/>
                    <a:pt x="4390499" y="2381529"/>
                    <a:pt x="4382958" y="2386939"/>
                  </a:cubicBezTo>
                  <a:cubicBezTo>
                    <a:pt x="4367977" y="2397657"/>
                    <a:pt x="4352976" y="2408355"/>
                    <a:pt x="4337995" y="2419073"/>
                  </a:cubicBezTo>
                  <a:cubicBezTo>
                    <a:pt x="4321621" y="2430775"/>
                    <a:pt x="4290717" y="2440058"/>
                    <a:pt x="4286024" y="2410343"/>
                  </a:cubicBezTo>
                  <a:cubicBezTo>
                    <a:pt x="4283441" y="2393989"/>
                    <a:pt x="4303156" y="2371651"/>
                    <a:pt x="4314140" y="2361240"/>
                  </a:cubicBezTo>
                  <a:cubicBezTo>
                    <a:pt x="4331724" y="2344579"/>
                    <a:pt x="4353222" y="2321299"/>
                    <a:pt x="4374474" y="2310232"/>
                  </a:cubicBezTo>
                  <a:cubicBezTo>
                    <a:pt x="4398963" y="2297465"/>
                    <a:pt x="4428781" y="2297034"/>
                    <a:pt x="4452226" y="2282443"/>
                  </a:cubicBezTo>
                  <a:cubicBezTo>
                    <a:pt x="4469256" y="2271827"/>
                    <a:pt x="4481326" y="2254572"/>
                    <a:pt x="4489134" y="2236087"/>
                  </a:cubicBezTo>
                  <a:cubicBezTo>
                    <a:pt x="4516186" y="2171963"/>
                    <a:pt x="4527396" y="2093924"/>
                    <a:pt x="4536659" y="2025168"/>
                  </a:cubicBezTo>
                  <a:cubicBezTo>
                    <a:pt x="4540532" y="1996334"/>
                    <a:pt x="4546680" y="1960532"/>
                    <a:pt x="4538483" y="1932005"/>
                  </a:cubicBezTo>
                  <a:cubicBezTo>
                    <a:pt x="4529814" y="1901859"/>
                    <a:pt x="4509280" y="1876263"/>
                    <a:pt x="4523379" y="1843350"/>
                  </a:cubicBezTo>
                  <a:cubicBezTo>
                    <a:pt x="4537909" y="1809433"/>
                    <a:pt x="4580248" y="1799330"/>
                    <a:pt x="4616686" y="1793572"/>
                  </a:cubicBezTo>
                  <a:cubicBezTo>
                    <a:pt x="4624145" y="1792403"/>
                    <a:pt x="4632240" y="1791317"/>
                    <a:pt x="4638921" y="1794863"/>
                  </a:cubicBezTo>
                  <a:cubicBezTo>
                    <a:pt x="4645602" y="1798408"/>
                    <a:pt x="4648983" y="1808675"/>
                    <a:pt x="4643286" y="1813635"/>
                  </a:cubicBezTo>
                  <a:cubicBezTo>
                    <a:pt x="4600762" y="1818533"/>
                    <a:pt x="4559878" y="1836772"/>
                    <a:pt x="4527805" y="1865135"/>
                  </a:cubicBezTo>
                  <a:cubicBezTo>
                    <a:pt x="4521124" y="1871037"/>
                    <a:pt x="4513706" y="1877820"/>
                    <a:pt x="4504791" y="1877287"/>
                  </a:cubicBezTo>
                  <a:cubicBezTo>
                    <a:pt x="4493254" y="1876611"/>
                    <a:pt x="4486388" y="1864417"/>
                    <a:pt x="4481900" y="1853761"/>
                  </a:cubicBezTo>
                  <a:cubicBezTo>
                    <a:pt x="4467575" y="1819824"/>
                    <a:pt x="4458128" y="1793838"/>
                    <a:pt x="4456365" y="1756970"/>
                  </a:cubicBezTo>
                  <a:cubicBezTo>
                    <a:pt x="4454296" y="1713872"/>
                    <a:pt x="4452226" y="1670775"/>
                    <a:pt x="4450135" y="1627697"/>
                  </a:cubicBezTo>
                  <a:cubicBezTo>
                    <a:pt x="4446877" y="1559844"/>
                    <a:pt x="4451406" y="1489838"/>
                    <a:pt x="4451181" y="1421431"/>
                  </a:cubicBezTo>
                  <a:cubicBezTo>
                    <a:pt x="4451160" y="1415324"/>
                    <a:pt x="4451775" y="1408069"/>
                    <a:pt x="4457082" y="1405056"/>
                  </a:cubicBezTo>
                  <a:cubicBezTo>
                    <a:pt x="4465956" y="1400015"/>
                    <a:pt x="4474625" y="1412229"/>
                    <a:pt x="4476818" y="1422189"/>
                  </a:cubicBezTo>
                  <a:cubicBezTo>
                    <a:pt x="4485999" y="1463873"/>
                    <a:pt x="4477228" y="1507114"/>
                    <a:pt x="4470055" y="1549207"/>
                  </a:cubicBezTo>
                  <a:cubicBezTo>
                    <a:pt x="4457247" y="1624296"/>
                    <a:pt x="4449541" y="1700224"/>
                    <a:pt x="4446979" y="1776357"/>
                  </a:cubicBezTo>
                  <a:cubicBezTo>
                    <a:pt x="4444664" y="1844682"/>
                    <a:pt x="4457820" y="1918254"/>
                    <a:pt x="4446242" y="1985575"/>
                  </a:cubicBezTo>
                  <a:cubicBezTo>
                    <a:pt x="4440811" y="2017135"/>
                    <a:pt x="4426056" y="2048551"/>
                    <a:pt x="4399558" y="2066524"/>
                  </a:cubicBezTo>
                  <a:cubicBezTo>
                    <a:pt x="4409845" y="2059536"/>
                    <a:pt x="4446037" y="2128968"/>
                    <a:pt x="4448721" y="2136550"/>
                  </a:cubicBezTo>
                  <a:cubicBezTo>
                    <a:pt x="4459480" y="2166778"/>
                    <a:pt x="4452287" y="2195510"/>
                    <a:pt x="4458353" y="2225389"/>
                  </a:cubicBezTo>
                  <a:cubicBezTo>
                    <a:pt x="4475834" y="2311441"/>
                    <a:pt x="4497106" y="2396920"/>
                    <a:pt x="4516452" y="2482582"/>
                  </a:cubicBezTo>
                  <a:cubicBezTo>
                    <a:pt x="4519239" y="2494878"/>
                    <a:pt x="4521945" y="2508097"/>
                    <a:pt x="4517231" y="2519778"/>
                  </a:cubicBezTo>
                  <a:cubicBezTo>
                    <a:pt x="4512497" y="2531459"/>
                    <a:pt x="4497004" y="2539534"/>
                    <a:pt x="4486839" y="2532074"/>
                  </a:cubicBezTo>
                  <a:cubicBezTo>
                    <a:pt x="4476879" y="2524778"/>
                    <a:pt x="4479482" y="2507994"/>
                    <a:pt x="4488766" y="2499838"/>
                  </a:cubicBezTo>
                  <a:cubicBezTo>
                    <a:pt x="4498049" y="2491681"/>
                    <a:pt x="4511144" y="2489857"/>
                    <a:pt x="4523420" y="2488525"/>
                  </a:cubicBezTo>
                  <a:cubicBezTo>
                    <a:pt x="4655152" y="2474344"/>
                    <a:pt x="5866418" y="2484140"/>
                    <a:pt x="6148162" y="2482767"/>
                  </a:cubicBezTo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tr-TR" dirty="0"/>
            </a:p>
          </p:txBody>
        </p:sp>
      </p:grpSp>
      <p:grpSp>
        <p:nvGrpSpPr>
          <p:cNvPr id="12" name="Grup 11">
            <a:extLst>
              <a:ext uri="{FF2B5EF4-FFF2-40B4-BE49-F238E27FC236}">
                <a16:creationId xmlns:a16="http://schemas.microsoft.com/office/drawing/2014/main" id="{5693B5B9-0163-A5E4-9148-C5EEE8ADA53D}"/>
              </a:ext>
            </a:extLst>
          </p:cNvPr>
          <p:cNvGrpSpPr/>
          <p:nvPr/>
        </p:nvGrpSpPr>
        <p:grpSpPr>
          <a:xfrm>
            <a:off x="7888697" y="4259580"/>
            <a:ext cx="1457557" cy="212924"/>
            <a:chOff x="7888697" y="4259580"/>
            <a:chExt cx="1457557" cy="212924"/>
          </a:xfrm>
        </p:grpSpPr>
        <p:sp>
          <p:nvSpPr>
            <p:cNvPr id="10" name="Dikdörtgen 9">
              <a:extLst>
                <a:ext uri="{FF2B5EF4-FFF2-40B4-BE49-F238E27FC236}">
                  <a16:creationId xmlns:a16="http://schemas.microsoft.com/office/drawing/2014/main" id="{0A0D82CA-094D-D5A7-6A81-9F3077D4248B}"/>
                </a:ext>
              </a:extLst>
            </p:cNvPr>
            <p:cNvSpPr/>
            <p:nvPr/>
          </p:nvSpPr>
          <p:spPr>
            <a:xfrm>
              <a:off x="8364947" y="4259580"/>
              <a:ext cx="981307" cy="127635"/>
            </a:xfrm>
            <a:prstGeom prst="rect">
              <a:avLst/>
            </a:prstGeom>
            <a:solidFill>
              <a:srgbClr val="A21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1" name="Dikdörtgen 10">
              <a:extLst>
                <a:ext uri="{FF2B5EF4-FFF2-40B4-BE49-F238E27FC236}">
                  <a16:creationId xmlns:a16="http://schemas.microsoft.com/office/drawing/2014/main" id="{19CE9DF6-798C-FEC4-F90B-F7DBABB03E81}"/>
                </a:ext>
              </a:extLst>
            </p:cNvPr>
            <p:cNvSpPr/>
            <p:nvPr/>
          </p:nvSpPr>
          <p:spPr>
            <a:xfrm rot="19064882">
              <a:off x="7888697" y="4344869"/>
              <a:ext cx="981307" cy="127635"/>
            </a:xfrm>
            <a:prstGeom prst="rect">
              <a:avLst/>
            </a:prstGeom>
            <a:solidFill>
              <a:srgbClr val="A21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sp>
        <p:nvSpPr>
          <p:cNvPr id="13" name="Dikdörtgen 12">
            <a:extLst>
              <a:ext uri="{FF2B5EF4-FFF2-40B4-BE49-F238E27FC236}">
                <a16:creationId xmlns:a16="http://schemas.microsoft.com/office/drawing/2014/main" id="{DC19060C-554B-DEB8-5DFD-1D66EFCBDCC8}"/>
              </a:ext>
            </a:extLst>
          </p:cNvPr>
          <p:cNvSpPr/>
          <p:nvPr/>
        </p:nvSpPr>
        <p:spPr>
          <a:xfrm>
            <a:off x="4461510" y="4377690"/>
            <a:ext cx="3833277" cy="127635"/>
          </a:xfrm>
          <a:prstGeom prst="rect">
            <a:avLst/>
          </a:prstGeom>
          <a:solidFill>
            <a:srgbClr val="A21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87759CB4-FF22-FE8C-D94C-6E0F79AFB0B5}"/>
              </a:ext>
            </a:extLst>
          </p:cNvPr>
          <p:cNvSpPr/>
          <p:nvPr/>
        </p:nvSpPr>
        <p:spPr>
          <a:xfrm>
            <a:off x="5057775" y="4067176"/>
            <a:ext cx="130491" cy="194310"/>
          </a:xfrm>
          <a:custGeom>
            <a:avLst/>
            <a:gdLst>
              <a:gd name="connsiteX0" fmla="*/ 0 w 96201"/>
              <a:gd name="connsiteY0" fmla="*/ 0 h 161925"/>
              <a:gd name="connsiteX1" fmla="*/ 96201 w 96201"/>
              <a:gd name="connsiteY1" fmla="*/ 0 h 161925"/>
              <a:gd name="connsiteX2" fmla="*/ 96201 w 96201"/>
              <a:gd name="connsiteY2" fmla="*/ 161925 h 161925"/>
              <a:gd name="connsiteX3" fmla="*/ 0 w 96201"/>
              <a:gd name="connsiteY3" fmla="*/ 161925 h 161925"/>
              <a:gd name="connsiteX4" fmla="*/ 0 w 96201"/>
              <a:gd name="connsiteY4" fmla="*/ 0 h 161925"/>
              <a:gd name="connsiteX0" fmla="*/ 0 w 120966"/>
              <a:gd name="connsiteY0" fmla="*/ 0 h 161925"/>
              <a:gd name="connsiteX1" fmla="*/ 120966 w 120966"/>
              <a:gd name="connsiteY1" fmla="*/ 53340 h 161925"/>
              <a:gd name="connsiteX2" fmla="*/ 96201 w 120966"/>
              <a:gd name="connsiteY2" fmla="*/ 161925 h 161925"/>
              <a:gd name="connsiteX3" fmla="*/ 0 w 120966"/>
              <a:gd name="connsiteY3" fmla="*/ 161925 h 161925"/>
              <a:gd name="connsiteX4" fmla="*/ 0 w 120966"/>
              <a:gd name="connsiteY4" fmla="*/ 0 h 161925"/>
              <a:gd name="connsiteX0" fmla="*/ 0 w 130491"/>
              <a:gd name="connsiteY0" fmla="*/ 0 h 192405"/>
              <a:gd name="connsiteX1" fmla="*/ 130491 w 130491"/>
              <a:gd name="connsiteY1" fmla="*/ 83820 h 192405"/>
              <a:gd name="connsiteX2" fmla="*/ 105726 w 130491"/>
              <a:gd name="connsiteY2" fmla="*/ 192405 h 192405"/>
              <a:gd name="connsiteX3" fmla="*/ 9525 w 130491"/>
              <a:gd name="connsiteY3" fmla="*/ 192405 h 192405"/>
              <a:gd name="connsiteX4" fmla="*/ 0 w 130491"/>
              <a:gd name="connsiteY4" fmla="*/ 0 h 192405"/>
              <a:gd name="connsiteX0" fmla="*/ 0 w 130491"/>
              <a:gd name="connsiteY0" fmla="*/ 0 h 192405"/>
              <a:gd name="connsiteX1" fmla="*/ 130491 w 130491"/>
              <a:gd name="connsiteY1" fmla="*/ 83820 h 192405"/>
              <a:gd name="connsiteX2" fmla="*/ 100011 w 130491"/>
              <a:gd name="connsiteY2" fmla="*/ 160020 h 192405"/>
              <a:gd name="connsiteX3" fmla="*/ 9525 w 130491"/>
              <a:gd name="connsiteY3" fmla="*/ 192405 h 192405"/>
              <a:gd name="connsiteX4" fmla="*/ 0 w 130491"/>
              <a:gd name="connsiteY4" fmla="*/ 0 h 192405"/>
              <a:gd name="connsiteX0" fmla="*/ 0 w 130491"/>
              <a:gd name="connsiteY0" fmla="*/ 0 h 194310"/>
              <a:gd name="connsiteX1" fmla="*/ 130491 w 130491"/>
              <a:gd name="connsiteY1" fmla="*/ 83820 h 194310"/>
              <a:gd name="connsiteX2" fmla="*/ 90486 w 130491"/>
              <a:gd name="connsiteY2" fmla="*/ 194310 h 194310"/>
              <a:gd name="connsiteX3" fmla="*/ 9525 w 130491"/>
              <a:gd name="connsiteY3" fmla="*/ 192405 h 194310"/>
              <a:gd name="connsiteX4" fmla="*/ 0 w 130491"/>
              <a:gd name="connsiteY4" fmla="*/ 0 h 194310"/>
              <a:gd name="connsiteX0" fmla="*/ 0 w 130491"/>
              <a:gd name="connsiteY0" fmla="*/ 0 h 194310"/>
              <a:gd name="connsiteX1" fmla="*/ 130491 w 130491"/>
              <a:gd name="connsiteY1" fmla="*/ 83820 h 194310"/>
              <a:gd name="connsiteX2" fmla="*/ 90486 w 130491"/>
              <a:gd name="connsiteY2" fmla="*/ 194310 h 194310"/>
              <a:gd name="connsiteX3" fmla="*/ 20955 w 130491"/>
              <a:gd name="connsiteY3" fmla="*/ 150495 h 194310"/>
              <a:gd name="connsiteX4" fmla="*/ 0 w 130491"/>
              <a:gd name="connsiteY4" fmla="*/ 0 h 194310"/>
              <a:gd name="connsiteX0" fmla="*/ 0 w 130491"/>
              <a:gd name="connsiteY0" fmla="*/ 0 h 194310"/>
              <a:gd name="connsiteX1" fmla="*/ 130491 w 130491"/>
              <a:gd name="connsiteY1" fmla="*/ 83820 h 194310"/>
              <a:gd name="connsiteX2" fmla="*/ 90486 w 130491"/>
              <a:gd name="connsiteY2" fmla="*/ 194310 h 194310"/>
              <a:gd name="connsiteX3" fmla="*/ 13335 w 130491"/>
              <a:gd name="connsiteY3" fmla="*/ 180975 h 194310"/>
              <a:gd name="connsiteX4" fmla="*/ 0 w 130491"/>
              <a:gd name="connsiteY4" fmla="*/ 0 h 19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491" h="194310">
                <a:moveTo>
                  <a:pt x="0" y="0"/>
                </a:moveTo>
                <a:lnTo>
                  <a:pt x="130491" y="83820"/>
                </a:lnTo>
                <a:lnTo>
                  <a:pt x="90486" y="194310"/>
                </a:lnTo>
                <a:lnTo>
                  <a:pt x="13335" y="180975"/>
                </a:lnTo>
                <a:lnTo>
                  <a:pt x="0" y="0"/>
                </a:lnTo>
                <a:close/>
              </a:path>
            </a:pathLst>
          </a:custGeom>
          <a:solidFill>
            <a:srgbClr val="A21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501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ctrTitle"/>
          </p:nvPr>
        </p:nvSpPr>
        <p:spPr>
          <a:xfrm>
            <a:off x="3731735" y="1426426"/>
            <a:ext cx="4319693" cy="2290646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SETLERİN UYGULAMA SÜRELERİ</a:t>
            </a:r>
            <a:endParaRPr lang="en-US" sz="48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6" name="Serbest Form: Şekil 5">
            <a:extLst>
              <a:ext uri="{FF2B5EF4-FFF2-40B4-BE49-F238E27FC236}">
                <a16:creationId xmlns:a16="http://schemas.microsoft.com/office/drawing/2014/main" id="{1EBAA335-1BCB-F96C-48CF-5B6E524FBAF1}"/>
              </a:ext>
            </a:extLst>
          </p:cNvPr>
          <p:cNvSpPr/>
          <p:nvPr/>
        </p:nvSpPr>
        <p:spPr>
          <a:xfrm>
            <a:off x="1534451" y="1148466"/>
            <a:ext cx="1847920" cy="2846797"/>
          </a:xfrm>
          <a:custGeom>
            <a:avLst/>
            <a:gdLst>
              <a:gd name="connsiteX0" fmla="*/ 1205208 w 1847920"/>
              <a:gd name="connsiteY0" fmla="*/ 2613221 h 2846797"/>
              <a:gd name="connsiteX1" fmla="*/ 1297535 w 1847920"/>
              <a:gd name="connsiteY1" fmla="*/ 2730009 h 2846797"/>
              <a:gd name="connsiteX2" fmla="*/ 1156259 w 1847920"/>
              <a:gd name="connsiteY2" fmla="*/ 2846798 h 2846797"/>
              <a:gd name="connsiteX3" fmla="*/ 237221 w 1847920"/>
              <a:gd name="connsiteY3" fmla="*/ 2429824 h 2846797"/>
              <a:gd name="connsiteX4" fmla="*/ 31211 w 1847920"/>
              <a:gd name="connsiteY4" fmla="*/ 1423412 h 2846797"/>
              <a:gd name="connsiteX5" fmla="*/ 659175 w 1847920"/>
              <a:gd name="connsiteY5" fmla="*/ 416949 h 2846797"/>
              <a:gd name="connsiteX6" fmla="*/ 1753037 w 1847920"/>
              <a:gd name="connsiteY6" fmla="*/ 0 h 2846797"/>
              <a:gd name="connsiteX7" fmla="*/ 1845365 w 1847920"/>
              <a:gd name="connsiteY7" fmla="*/ 116789 h 2846797"/>
              <a:gd name="connsiteX8" fmla="*/ 1704089 w 1847920"/>
              <a:gd name="connsiteY8" fmla="*/ 233578 h 2846797"/>
              <a:gd name="connsiteX9" fmla="*/ 789748 w 1847920"/>
              <a:gd name="connsiteY9" fmla="*/ 582096 h 2846797"/>
              <a:gd name="connsiteX10" fmla="*/ 264865 w 1847920"/>
              <a:gd name="connsiteY10" fmla="*/ 1423386 h 2846797"/>
              <a:gd name="connsiteX11" fmla="*/ 437020 w 1847920"/>
              <a:gd name="connsiteY11" fmla="*/ 2264676 h 2846797"/>
              <a:gd name="connsiteX12" fmla="*/ 1205234 w 1847920"/>
              <a:gd name="connsiteY12" fmla="*/ 2613195 h 2846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47920" h="2846797">
                <a:moveTo>
                  <a:pt x="1205208" y="2613221"/>
                </a:moveTo>
                <a:cubicBezTo>
                  <a:pt x="1269711" y="2613221"/>
                  <a:pt x="1311037" y="2665506"/>
                  <a:pt x="1297535" y="2730009"/>
                </a:cubicBezTo>
                <a:cubicBezTo>
                  <a:pt x="1284008" y="2794513"/>
                  <a:pt x="1220763" y="2846798"/>
                  <a:pt x="1156259" y="2846798"/>
                </a:cubicBezTo>
                <a:cubicBezTo>
                  <a:pt x="763258" y="2846798"/>
                  <a:pt x="440819" y="2687452"/>
                  <a:pt x="237221" y="2429824"/>
                </a:cubicBezTo>
                <a:cubicBezTo>
                  <a:pt x="33598" y="2172272"/>
                  <a:pt x="-51158" y="1816413"/>
                  <a:pt x="31211" y="1423412"/>
                </a:cubicBezTo>
                <a:cubicBezTo>
                  <a:pt x="113604" y="1030411"/>
                  <a:pt x="347541" y="674552"/>
                  <a:pt x="659175" y="416949"/>
                </a:cubicBezTo>
                <a:cubicBezTo>
                  <a:pt x="970783" y="159346"/>
                  <a:pt x="1360036" y="0"/>
                  <a:pt x="1753037" y="0"/>
                </a:cubicBezTo>
                <a:cubicBezTo>
                  <a:pt x="1817541" y="0"/>
                  <a:pt x="1858866" y="52285"/>
                  <a:pt x="1845365" y="116789"/>
                </a:cubicBezTo>
                <a:cubicBezTo>
                  <a:pt x="1831838" y="181292"/>
                  <a:pt x="1768592" y="233578"/>
                  <a:pt x="1704089" y="233578"/>
                </a:cubicBezTo>
                <a:cubicBezTo>
                  <a:pt x="1375591" y="233578"/>
                  <a:pt x="1050200" y="366768"/>
                  <a:pt x="789748" y="582096"/>
                </a:cubicBezTo>
                <a:cubicBezTo>
                  <a:pt x="529270" y="797424"/>
                  <a:pt x="333732" y="1094889"/>
                  <a:pt x="264865" y="1423386"/>
                </a:cubicBezTo>
                <a:cubicBezTo>
                  <a:pt x="195998" y="1751884"/>
                  <a:pt x="266842" y="2049349"/>
                  <a:pt x="437020" y="2264676"/>
                </a:cubicBezTo>
                <a:cubicBezTo>
                  <a:pt x="607198" y="2480004"/>
                  <a:pt x="876736" y="2613195"/>
                  <a:pt x="1205234" y="2613195"/>
                </a:cubicBezTo>
                <a:close/>
              </a:path>
            </a:pathLst>
          </a:custGeom>
          <a:solidFill>
            <a:schemeClr val="bg1"/>
          </a:solidFill>
          <a:ln w="2566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7" name="Serbest Form: Şekil 6">
            <a:extLst>
              <a:ext uri="{FF2B5EF4-FFF2-40B4-BE49-F238E27FC236}">
                <a16:creationId xmlns:a16="http://schemas.microsoft.com/office/drawing/2014/main" id="{77266BF0-E6F9-42B6-13AF-A07066C5787B}"/>
              </a:ext>
            </a:extLst>
          </p:cNvPr>
          <p:cNvSpPr/>
          <p:nvPr/>
        </p:nvSpPr>
        <p:spPr>
          <a:xfrm>
            <a:off x="3224166" y="1455043"/>
            <a:ext cx="101234" cy="204393"/>
          </a:xfrm>
          <a:custGeom>
            <a:avLst/>
            <a:gdLst>
              <a:gd name="connsiteX0" fmla="*/ 42840 w 101234"/>
              <a:gd name="connsiteY0" fmla="*/ 0 h 204393"/>
              <a:gd name="connsiteX1" fmla="*/ 101234 w 101234"/>
              <a:gd name="connsiteY1" fmla="*/ 0 h 204393"/>
              <a:gd name="connsiteX2" fmla="*/ 58394 w 101234"/>
              <a:gd name="connsiteY2" fmla="*/ 204393 h 204393"/>
              <a:gd name="connsiteX3" fmla="*/ 0 w 101234"/>
              <a:gd name="connsiteY3" fmla="*/ 204393 h 204393"/>
              <a:gd name="connsiteX4" fmla="*/ 42840 w 101234"/>
              <a:gd name="connsiteY4" fmla="*/ 0 h 204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34" h="204393">
                <a:moveTo>
                  <a:pt x="42840" y="0"/>
                </a:moveTo>
                <a:lnTo>
                  <a:pt x="101234" y="0"/>
                </a:lnTo>
                <a:lnTo>
                  <a:pt x="58394" y="204393"/>
                </a:lnTo>
                <a:lnTo>
                  <a:pt x="0" y="204393"/>
                </a:lnTo>
                <a:lnTo>
                  <a:pt x="42840" y="0"/>
                </a:lnTo>
                <a:close/>
              </a:path>
            </a:pathLst>
          </a:custGeom>
          <a:solidFill>
            <a:schemeClr val="bg1"/>
          </a:solidFill>
          <a:ln w="2566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8" name="Serbest Form: Şekil 7">
            <a:extLst>
              <a:ext uri="{FF2B5EF4-FFF2-40B4-BE49-F238E27FC236}">
                <a16:creationId xmlns:a16="http://schemas.microsoft.com/office/drawing/2014/main" id="{BA8F33D4-FFD1-C479-6519-39A34C6CD3EE}"/>
              </a:ext>
            </a:extLst>
          </p:cNvPr>
          <p:cNvSpPr/>
          <p:nvPr/>
        </p:nvSpPr>
        <p:spPr>
          <a:xfrm>
            <a:off x="2686655" y="1602735"/>
            <a:ext cx="121768" cy="206190"/>
          </a:xfrm>
          <a:custGeom>
            <a:avLst/>
            <a:gdLst>
              <a:gd name="connsiteX0" fmla="*/ 0 w 121768"/>
              <a:gd name="connsiteY0" fmla="*/ 29184 h 206190"/>
              <a:gd name="connsiteX1" fmla="*/ 56675 w 121768"/>
              <a:gd name="connsiteY1" fmla="*/ 0 h 206190"/>
              <a:gd name="connsiteX2" fmla="*/ 121768 w 121768"/>
              <a:gd name="connsiteY2" fmla="*/ 177006 h 206190"/>
              <a:gd name="connsiteX3" fmla="*/ 65068 w 121768"/>
              <a:gd name="connsiteY3" fmla="*/ 206190 h 206190"/>
              <a:gd name="connsiteX4" fmla="*/ 0 w 121768"/>
              <a:gd name="connsiteY4" fmla="*/ 29184 h 206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68" h="206190">
                <a:moveTo>
                  <a:pt x="0" y="29184"/>
                </a:moveTo>
                <a:lnTo>
                  <a:pt x="56675" y="0"/>
                </a:lnTo>
                <a:lnTo>
                  <a:pt x="121768" y="177006"/>
                </a:lnTo>
                <a:lnTo>
                  <a:pt x="65068" y="206190"/>
                </a:lnTo>
                <a:lnTo>
                  <a:pt x="0" y="29184"/>
                </a:lnTo>
                <a:close/>
              </a:path>
            </a:pathLst>
          </a:custGeom>
          <a:solidFill>
            <a:schemeClr val="bg1"/>
          </a:solidFill>
          <a:ln w="2566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9" name="Serbest Form: Şekil 8">
            <a:extLst>
              <a:ext uri="{FF2B5EF4-FFF2-40B4-BE49-F238E27FC236}">
                <a16:creationId xmlns:a16="http://schemas.microsoft.com/office/drawing/2014/main" id="{6EAE4953-4366-42FE-DF94-EB77C24D5A0F}"/>
              </a:ext>
            </a:extLst>
          </p:cNvPr>
          <p:cNvSpPr/>
          <p:nvPr/>
        </p:nvSpPr>
        <p:spPr>
          <a:xfrm>
            <a:off x="2215521" y="2006157"/>
            <a:ext cx="195383" cy="152775"/>
          </a:xfrm>
          <a:custGeom>
            <a:avLst/>
            <a:gdLst>
              <a:gd name="connsiteX0" fmla="*/ 0 w 195383"/>
              <a:gd name="connsiteY0" fmla="*/ 50591 h 152775"/>
              <a:gd name="connsiteX1" fmla="*/ 39785 w 195383"/>
              <a:gd name="connsiteY1" fmla="*/ 0 h 152775"/>
              <a:gd name="connsiteX2" fmla="*/ 195384 w 195383"/>
              <a:gd name="connsiteY2" fmla="*/ 102209 h 152775"/>
              <a:gd name="connsiteX3" fmla="*/ 155573 w 195383"/>
              <a:gd name="connsiteY3" fmla="*/ 152775 h 152775"/>
              <a:gd name="connsiteX4" fmla="*/ 0 w 195383"/>
              <a:gd name="connsiteY4" fmla="*/ 50591 h 15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383" h="152775">
                <a:moveTo>
                  <a:pt x="0" y="50591"/>
                </a:moveTo>
                <a:lnTo>
                  <a:pt x="39785" y="0"/>
                </a:lnTo>
                <a:lnTo>
                  <a:pt x="195384" y="102209"/>
                </a:lnTo>
                <a:lnTo>
                  <a:pt x="155573" y="152775"/>
                </a:lnTo>
                <a:lnTo>
                  <a:pt x="0" y="50591"/>
                </a:lnTo>
                <a:close/>
              </a:path>
            </a:pathLst>
          </a:custGeom>
          <a:solidFill>
            <a:schemeClr val="bg1"/>
          </a:solidFill>
          <a:ln w="2566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0" name="Serbest Form: Şekil 9">
            <a:extLst>
              <a:ext uri="{FF2B5EF4-FFF2-40B4-BE49-F238E27FC236}">
                <a16:creationId xmlns:a16="http://schemas.microsoft.com/office/drawing/2014/main" id="{119A5A0C-FBF5-0565-0079-04824EC084D8}"/>
              </a:ext>
            </a:extLst>
          </p:cNvPr>
          <p:cNvSpPr/>
          <p:nvPr/>
        </p:nvSpPr>
        <p:spPr>
          <a:xfrm>
            <a:off x="1979864" y="2557272"/>
            <a:ext cx="216636" cy="58394"/>
          </a:xfrm>
          <a:custGeom>
            <a:avLst/>
            <a:gdLst>
              <a:gd name="connsiteX0" fmla="*/ 0 w 216636"/>
              <a:gd name="connsiteY0" fmla="*/ 58394 h 58394"/>
              <a:gd name="connsiteX1" fmla="*/ 12244 w 216636"/>
              <a:gd name="connsiteY1" fmla="*/ 0 h 58394"/>
              <a:gd name="connsiteX2" fmla="*/ 216637 w 216636"/>
              <a:gd name="connsiteY2" fmla="*/ 0 h 58394"/>
              <a:gd name="connsiteX3" fmla="*/ 204393 w 216636"/>
              <a:gd name="connsiteY3" fmla="*/ 58394 h 58394"/>
              <a:gd name="connsiteX4" fmla="*/ 0 w 216636"/>
              <a:gd name="connsiteY4" fmla="*/ 58394 h 58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636" h="58394">
                <a:moveTo>
                  <a:pt x="0" y="58394"/>
                </a:moveTo>
                <a:lnTo>
                  <a:pt x="12244" y="0"/>
                </a:lnTo>
                <a:lnTo>
                  <a:pt x="216637" y="0"/>
                </a:lnTo>
                <a:lnTo>
                  <a:pt x="204393" y="58394"/>
                </a:lnTo>
                <a:lnTo>
                  <a:pt x="0" y="58394"/>
                </a:lnTo>
                <a:close/>
              </a:path>
            </a:pathLst>
          </a:custGeom>
          <a:solidFill>
            <a:schemeClr val="bg1"/>
          </a:solidFill>
          <a:ln w="2566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1" name="Serbest Form: Şekil 10">
            <a:extLst>
              <a:ext uri="{FF2B5EF4-FFF2-40B4-BE49-F238E27FC236}">
                <a16:creationId xmlns:a16="http://schemas.microsoft.com/office/drawing/2014/main" id="{8414A734-42E5-6BCB-8CED-01BC73CFECF5}"/>
              </a:ext>
            </a:extLst>
          </p:cNvPr>
          <p:cNvSpPr/>
          <p:nvPr/>
        </p:nvSpPr>
        <p:spPr>
          <a:xfrm>
            <a:off x="2024244" y="3006203"/>
            <a:ext cx="217021" cy="152775"/>
          </a:xfrm>
          <a:custGeom>
            <a:avLst/>
            <a:gdLst>
              <a:gd name="connsiteX0" fmla="*/ 18609 w 217021"/>
              <a:gd name="connsiteY0" fmla="*/ 152775 h 152775"/>
              <a:gd name="connsiteX1" fmla="*/ 0 w 217021"/>
              <a:gd name="connsiteY1" fmla="*/ 102184 h 152775"/>
              <a:gd name="connsiteX2" fmla="*/ 198438 w 217021"/>
              <a:gd name="connsiteY2" fmla="*/ 0 h 152775"/>
              <a:gd name="connsiteX3" fmla="*/ 217022 w 217021"/>
              <a:gd name="connsiteY3" fmla="*/ 50566 h 152775"/>
              <a:gd name="connsiteX4" fmla="*/ 18609 w 217021"/>
              <a:gd name="connsiteY4" fmla="*/ 152775 h 15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021" h="152775">
                <a:moveTo>
                  <a:pt x="18609" y="152775"/>
                </a:moveTo>
                <a:lnTo>
                  <a:pt x="0" y="102184"/>
                </a:lnTo>
                <a:lnTo>
                  <a:pt x="198438" y="0"/>
                </a:lnTo>
                <a:lnTo>
                  <a:pt x="217022" y="50566"/>
                </a:lnTo>
                <a:lnTo>
                  <a:pt x="18609" y="152775"/>
                </a:lnTo>
                <a:close/>
              </a:path>
            </a:pathLst>
          </a:custGeom>
          <a:solidFill>
            <a:schemeClr val="bg1"/>
          </a:solidFill>
          <a:ln w="2566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2" name="Serbest Form: Şekil 11">
            <a:extLst>
              <a:ext uri="{FF2B5EF4-FFF2-40B4-BE49-F238E27FC236}">
                <a16:creationId xmlns:a16="http://schemas.microsoft.com/office/drawing/2014/main" id="{402298D6-096C-8A28-8F3B-D8D8EBD67A5A}"/>
              </a:ext>
            </a:extLst>
          </p:cNvPr>
          <p:cNvSpPr/>
          <p:nvPr/>
        </p:nvSpPr>
        <p:spPr>
          <a:xfrm>
            <a:off x="2343116" y="3334829"/>
            <a:ext cx="183756" cy="206215"/>
          </a:xfrm>
          <a:custGeom>
            <a:avLst/>
            <a:gdLst>
              <a:gd name="connsiteX0" fmla="*/ 44457 w 183756"/>
              <a:gd name="connsiteY0" fmla="*/ 206216 h 206215"/>
              <a:gd name="connsiteX1" fmla="*/ 0 w 183756"/>
              <a:gd name="connsiteY1" fmla="*/ 177006 h 206215"/>
              <a:gd name="connsiteX2" fmla="*/ 139300 w 183756"/>
              <a:gd name="connsiteY2" fmla="*/ 0 h 206215"/>
              <a:gd name="connsiteX3" fmla="*/ 183756 w 183756"/>
              <a:gd name="connsiteY3" fmla="*/ 29210 h 206215"/>
              <a:gd name="connsiteX4" fmla="*/ 44457 w 183756"/>
              <a:gd name="connsiteY4" fmla="*/ 206216 h 20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756" h="206215">
                <a:moveTo>
                  <a:pt x="44457" y="206216"/>
                </a:moveTo>
                <a:lnTo>
                  <a:pt x="0" y="177006"/>
                </a:lnTo>
                <a:lnTo>
                  <a:pt x="139300" y="0"/>
                </a:lnTo>
                <a:lnTo>
                  <a:pt x="183756" y="29210"/>
                </a:lnTo>
                <a:lnTo>
                  <a:pt x="44457" y="206216"/>
                </a:lnTo>
                <a:close/>
              </a:path>
            </a:pathLst>
          </a:custGeom>
          <a:solidFill>
            <a:schemeClr val="bg1"/>
          </a:solidFill>
          <a:ln w="2566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3" name="Serbest Form: Şekil 12">
            <a:extLst>
              <a:ext uri="{FF2B5EF4-FFF2-40B4-BE49-F238E27FC236}">
                <a16:creationId xmlns:a16="http://schemas.microsoft.com/office/drawing/2014/main" id="{603B82E9-A88D-623D-B0B9-BB6FB113AD26}"/>
              </a:ext>
            </a:extLst>
          </p:cNvPr>
          <p:cNvSpPr/>
          <p:nvPr/>
        </p:nvSpPr>
        <p:spPr>
          <a:xfrm>
            <a:off x="2863275" y="3455134"/>
            <a:ext cx="101234" cy="204367"/>
          </a:xfrm>
          <a:custGeom>
            <a:avLst/>
            <a:gdLst>
              <a:gd name="connsiteX0" fmla="*/ 58394 w 101234"/>
              <a:gd name="connsiteY0" fmla="*/ 204368 h 204367"/>
              <a:gd name="connsiteX1" fmla="*/ 0 w 101234"/>
              <a:gd name="connsiteY1" fmla="*/ 204368 h 204367"/>
              <a:gd name="connsiteX2" fmla="*/ 42840 w 101234"/>
              <a:gd name="connsiteY2" fmla="*/ 0 h 204367"/>
              <a:gd name="connsiteX3" fmla="*/ 101234 w 101234"/>
              <a:gd name="connsiteY3" fmla="*/ 0 h 204367"/>
              <a:gd name="connsiteX4" fmla="*/ 58394 w 101234"/>
              <a:gd name="connsiteY4" fmla="*/ 204368 h 204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34" h="204367">
                <a:moveTo>
                  <a:pt x="58394" y="204368"/>
                </a:moveTo>
                <a:lnTo>
                  <a:pt x="0" y="204368"/>
                </a:lnTo>
                <a:lnTo>
                  <a:pt x="42840" y="0"/>
                </a:lnTo>
                <a:lnTo>
                  <a:pt x="101234" y="0"/>
                </a:lnTo>
                <a:lnTo>
                  <a:pt x="58394" y="204368"/>
                </a:lnTo>
                <a:close/>
              </a:path>
            </a:pathLst>
          </a:custGeom>
          <a:solidFill>
            <a:schemeClr val="bg1"/>
          </a:solidFill>
          <a:ln w="2566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4" name="Serbest Form: Şekil 13">
            <a:extLst>
              <a:ext uri="{FF2B5EF4-FFF2-40B4-BE49-F238E27FC236}">
                <a16:creationId xmlns:a16="http://schemas.microsoft.com/office/drawing/2014/main" id="{7DBA5439-C1E9-8464-9284-8531A55801F2}"/>
              </a:ext>
            </a:extLst>
          </p:cNvPr>
          <p:cNvSpPr/>
          <p:nvPr/>
        </p:nvSpPr>
        <p:spPr>
          <a:xfrm>
            <a:off x="2529311" y="1802021"/>
            <a:ext cx="705657" cy="857692"/>
          </a:xfrm>
          <a:custGeom>
            <a:avLst/>
            <a:gdLst>
              <a:gd name="connsiteX0" fmla="*/ 535201 w 705657"/>
              <a:gd name="connsiteY0" fmla="*/ 671369 h 857692"/>
              <a:gd name="connsiteX1" fmla="*/ 164531 w 705657"/>
              <a:gd name="connsiteY1" fmla="*/ 533892 h 857692"/>
              <a:gd name="connsiteX2" fmla="*/ 210990 w 705657"/>
              <a:gd name="connsiteY2" fmla="*/ 470081 h 857692"/>
              <a:gd name="connsiteX3" fmla="*/ 0 w 705657"/>
              <a:gd name="connsiteY3" fmla="*/ 533276 h 857692"/>
              <a:gd name="connsiteX4" fmla="*/ 48795 w 705657"/>
              <a:gd name="connsiteY4" fmla="*/ 692827 h 857692"/>
              <a:gd name="connsiteX5" fmla="*/ 95254 w 705657"/>
              <a:gd name="connsiteY5" fmla="*/ 629043 h 857692"/>
              <a:gd name="connsiteX6" fmla="*/ 534097 w 705657"/>
              <a:gd name="connsiteY6" fmla="*/ 791802 h 857692"/>
              <a:gd name="connsiteX7" fmla="*/ 602271 w 705657"/>
              <a:gd name="connsiteY7" fmla="*/ 857692 h 857692"/>
              <a:gd name="connsiteX8" fmla="*/ 703813 w 705657"/>
              <a:gd name="connsiteY8" fmla="*/ 773732 h 857692"/>
              <a:gd name="connsiteX9" fmla="*/ 655866 w 705657"/>
              <a:gd name="connsiteY9" fmla="*/ 691929 h 857692"/>
              <a:gd name="connsiteX10" fmla="*/ 558148 w 705657"/>
              <a:gd name="connsiteY10" fmla="*/ 143021 h 857692"/>
              <a:gd name="connsiteX11" fmla="*/ 632200 w 705657"/>
              <a:gd name="connsiteY11" fmla="*/ 118329 h 857692"/>
              <a:gd name="connsiteX12" fmla="*/ 474188 w 705657"/>
              <a:gd name="connsiteY12" fmla="*/ 0 h 857692"/>
              <a:gd name="connsiteX13" fmla="*/ 373647 w 705657"/>
              <a:gd name="connsiteY13" fmla="*/ 204496 h 857692"/>
              <a:gd name="connsiteX14" fmla="*/ 447699 w 705657"/>
              <a:gd name="connsiteY14" fmla="*/ 179803 h 857692"/>
              <a:gd name="connsiteX15" fmla="*/ 535201 w 705657"/>
              <a:gd name="connsiteY15" fmla="*/ 671317 h 857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05657" h="857692">
                <a:moveTo>
                  <a:pt x="535201" y="671369"/>
                </a:moveTo>
                <a:lnTo>
                  <a:pt x="164531" y="533892"/>
                </a:lnTo>
                <a:lnTo>
                  <a:pt x="210990" y="470081"/>
                </a:lnTo>
                <a:lnTo>
                  <a:pt x="0" y="533276"/>
                </a:lnTo>
                <a:lnTo>
                  <a:pt x="48795" y="692827"/>
                </a:lnTo>
                <a:lnTo>
                  <a:pt x="95254" y="629043"/>
                </a:lnTo>
                <a:lnTo>
                  <a:pt x="534097" y="791802"/>
                </a:lnTo>
                <a:cubicBezTo>
                  <a:pt x="534457" y="829483"/>
                  <a:pt x="562127" y="857692"/>
                  <a:pt x="602271" y="857692"/>
                </a:cubicBezTo>
                <a:cubicBezTo>
                  <a:pt x="648627" y="857692"/>
                  <a:pt x="694085" y="820089"/>
                  <a:pt x="703813" y="773732"/>
                </a:cubicBezTo>
                <a:cubicBezTo>
                  <a:pt x="712181" y="733870"/>
                  <a:pt x="691364" y="700476"/>
                  <a:pt x="655866" y="691929"/>
                </a:cubicBezTo>
                <a:lnTo>
                  <a:pt x="558148" y="143021"/>
                </a:lnTo>
                <a:lnTo>
                  <a:pt x="632200" y="118329"/>
                </a:lnTo>
                <a:lnTo>
                  <a:pt x="474188" y="0"/>
                </a:lnTo>
                <a:lnTo>
                  <a:pt x="373647" y="204496"/>
                </a:lnTo>
                <a:lnTo>
                  <a:pt x="447699" y="179803"/>
                </a:lnTo>
                <a:lnTo>
                  <a:pt x="535201" y="671317"/>
                </a:lnTo>
                <a:close/>
              </a:path>
            </a:pathLst>
          </a:custGeom>
          <a:solidFill>
            <a:srgbClr val="32A0FF"/>
          </a:solidFill>
          <a:ln w="1283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872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ctrTitle"/>
          </p:nvPr>
        </p:nvSpPr>
        <p:spPr>
          <a:xfrm>
            <a:off x="4041618" y="1774989"/>
            <a:ext cx="4180840" cy="159352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STEM MAKER SETLERİ</a:t>
            </a:r>
            <a:endParaRPr lang="en-US" sz="48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EA9AC97-D2A1-CBA7-5BBA-EB709D223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542" y="613287"/>
            <a:ext cx="2903698" cy="2312792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85C464D-40BE-25B2-FB41-4D25D4AA1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240" y="2284947"/>
            <a:ext cx="2903698" cy="2312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3;p14">
            <a:extLst>
              <a:ext uri="{FF2B5EF4-FFF2-40B4-BE49-F238E27FC236}">
                <a16:creationId xmlns:a16="http://schemas.microsoft.com/office/drawing/2014/main" id="{DB67E192-CAA7-44EC-A478-16E7C6FDE943}"/>
              </a:ext>
            </a:extLst>
          </p:cNvPr>
          <p:cNvSpPr txBox="1">
            <a:spLocks/>
          </p:cNvSpPr>
          <p:nvPr/>
        </p:nvSpPr>
        <p:spPr>
          <a:xfrm>
            <a:off x="2088995" y="588239"/>
            <a:ext cx="4966010" cy="4455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0" tIns="3600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tr-TR" sz="2800" dirty="0">
                <a:solidFill>
                  <a:srgbClr val="A2195B"/>
                </a:solidFill>
                <a:latin typeface="+mj-lt"/>
                <a:ea typeface="Roboto Black" panose="02000000000000000000" pitchFamily="2" charset="0"/>
                <a:cs typeface="Times New Roman" panose="02020603050405020304" pitchFamily="18" charset="0"/>
              </a:rPr>
              <a:t> STEM MAKER SETLERİ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A15E8618-7EE6-9789-A961-3E35740D655A}"/>
              </a:ext>
            </a:extLst>
          </p:cNvPr>
          <p:cNvSpPr txBox="1"/>
          <p:nvPr/>
        </p:nvSpPr>
        <p:spPr>
          <a:xfrm>
            <a:off x="1116647" y="1694587"/>
            <a:ext cx="67709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STEM MAKER Atölyesi olarak uygulanırsa; bir yıl süreyle haftada bir oturum (45- 60 dk) olarak uygulanabilir.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Sadece STEM MAKER setleri alınarak 10’ar oturum şeklinde yıl içerisine yayılarak da uygulanabilir. </a:t>
            </a:r>
          </a:p>
        </p:txBody>
      </p:sp>
    </p:spTree>
    <p:extLst>
      <p:ext uri="{BB962C8B-B14F-4D97-AF65-F5344CB8AC3E}">
        <p14:creationId xmlns:p14="http://schemas.microsoft.com/office/powerpoint/2010/main" val="76698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3;p14">
            <a:extLst>
              <a:ext uri="{FF2B5EF4-FFF2-40B4-BE49-F238E27FC236}">
                <a16:creationId xmlns:a16="http://schemas.microsoft.com/office/drawing/2014/main" id="{DB67E192-CAA7-44EC-A478-16E7C6FDE943}"/>
              </a:ext>
            </a:extLst>
          </p:cNvPr>
          <p:cNvSpPr txBox="1">
            <a:spLocks/>
          </p:cNvSpPr>
          <p:nvPr/>
        </p:nvSpPr>
        <p:spPr>
          <a:xfrm>
            <a:off x="3166946" y="588239"/>
            <a:ext cx="2810108" cy="4455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0" tIns="3600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tr-TR" sz="2800" dirty="0">
                <a:solidFill>
                  <a:srgbClr val="A2195B"/>
                </a:solidFill>
                <a:latin typeface="+mj-lt"/>
                <a:ea typeface="Roboto Black" panose="02000000000000000000" pitchFamily="2" charset="0"/>
                <a:cs typeface="Times New Roman" panose="02020603050405020304" pitchFamily="18" charset="0"/>
              </a:rPr>
              <a:t>ASTROCODE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A15E8618-7EE6-9789-A961-3E35740D655A}"/>
              </a:ext>
            </a:extLst>
          </p:cNvPr>
          <p:cNvSpPr txBox="1"/>
          <p:nvPr/>
        </p:nvSpPr>
        <p:spPr>
          <a:xfrm>
            <a:off x="1116646" y="1525309"/>
            <a:ext cx="700887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Astrocode</a:t>
            </a: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ile bilgisayarsız kodlama olarak yıl içerisinde 10-12 oturumluk (30 dk) program yapabilirsiniz.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Kodlama Atölyesi olarak </a:t>
            </a:r>
            <a:r>
              <a:rPr lang="tr-TR" sz="2200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Astrocode</a:t>
            </a: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ve Bilgisayarlı Kodlama ile yıl süresince haftada bir oturum (30dk) olarak yer verilebilir.</a:t>
            </a:r>
          </a:p>
        </p:txBody>
      </p:sp>
    </p:spTree>
    <p:extLst>
      <p:ext uri="{BB962C8B-B14F-4D97-AF65-F5344CB8AC3E}">
        <p14:creationId xmlns:p14="http://schemas.microsoft.com/office/powerpoint/2010/main" val="122942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3;p14">
            <a:extLst>
              <a:ext uri="{FF2B5EF4-FFF2-40B4-BE49-F238E27FC236}">
                <a16:creationId xmlns:a16="http://schemas.microsoft.com/office/drawing/2014/main" id="{DB67E192-CAA7-44EC-A478-16E7C6FDE943}"/>
              </a:ext>
            </a:extLst>
          </p:cNvPr>
          <p:cNvSpPr txBox="1">
            <a:spLocks/>
          </p:cNvSpPr>
          <p:nvPr/>
        </p:nvSpPr>
        <p:spPr>
          <a:xfrm>
            <a:off x="3166946" y="588239"/>
            <a:ext cx="2810108" cy="4455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0" tIns="3600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tr-TR" sz="2800" dirty="0">
                <a:solidFill>
                  <a:srgbClr val="A2195B"/>
                </a:solidFill>
                <a:latin typeface="+mj-lt"/>
                <a:ea typeface="Roboto Black" panose="02000000000000000000" pitchFamily="2" charset="0"/>
                <a:cs typeface="Times New Roman" panose="02020603050405020304" pitchFamily="18" charset="0"/>
              </a:rPr>
              <a:t>ASTROCODE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A15E8618-7EE6-9789-A961-3E35740D655A}"/>
              </a:ext>
            </a:extLst>
          </p:cNvPr>
          <p:cNvSpPr txBox="1"/>
          <p:nvPr/>
        </p:nvSpPr>
        <p:spPr>
          <a:xfrm>
            <a:off x="1116646" y="1863864"/>
            <a:ext cx="700887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Robotik Kodlama Atölyesinde müfredatta yer  verilebilir.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STEM Maker ve Kodlama Atölyesi ile birlikte müfredatta yer verilebilir.</a:t>
            </a:r>
          </a:p>
        </p:txBody>
      </p:sp>
    </p:spTree>
    <p:extLst>
      <p:ext uri="{BB962C8B-B14F-4D97-AF65-F5344CB8AC3E}">
        <p14:creationId xmlns:p14="http://schemas.microsoft.com/office/powerpoint/2010/main" val="177498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3;p14">
            <a:extLst>
              <a:ext uri="{FF2B5EF4-FFF2-40B4-BE49-F238E27FC236}">
                <a16:creationId xmlns:a16="http://schemas.microsoft.com/office/drawing/2014/main" id="{DB67E192-CAA7-44EC-A478-16E7C6FDE943}"/>
              </a:ext>
            </a:extLst>
          </p:cNvPr>
          <p:cNvSpPr txBox="1">
            <a:spLocks/>
          </p:cNvSpPr>
          <p:nvPr/>
        </p:nvSpPr>
        <p:spPr>
          <a:xfrm>
            <a:off x="3464312" y="588239"/>
            <a:ext cx="2215376" cy="4455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0" tIns="3600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tr-TR" sz="2800" dirty="0">
                <a:solidFill>
                  <a:srgbClr val="A2195B"/>
                </a:solidFill>
                <a:latin typeface="+mj-lt"/>
                <a:ea typeface="Roboto Black" panose="02000000000000000000" pitchFamily="2" charset="0"/>
                <a:cs typeface="Times New Roman" panose="02020603050405020304" pitchFamily="18" charset="0"/>
              </a:rPr>
              <a:t>HOBİ SETİ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A15E8618-7EE6-9789-A961-3E35740D655A}"/>
              </a:ext>
            </a:extLst>
          </p:cNvPr>
          <p:cNvSpPr txBox="1"/>
          <p:nvPr/>
        </p:nvSpPr>
        <p:spPr>
          <a:xfrm>
            <a:off x="1116646" y="1863864"/>
            <a:ext cx="700887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4-5 oturumluk olarak atölye olarak yapabilirsiniz.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Bir oturumluk anne – çocuk , baba – çocuk ebeveyn etkinlikleri yapabilirsiniz.</a:t>
            </a:r>
          </a:p>
        </p:txBody>
      </p:sp>
    </p:spTree>
    <p:extLst>
      <p:ext uri="{BB962C8B-B14F-4D97-AF65-F5344CB8AC3E}">
        <p14:creationId xmlns:p14="http://schemas.microsoft.com/office/powerpoint/2010/main" val="274045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3;p14">
            <a:extLst>
              <a:ext uri="{FF2B5EF4-FFF2-40B4-BE49-F238E27FC236}">
                <a16:creationId xmlns:a16="http://schemas.microsoft.com/office/drawing/2014/main" id="{DB67E192-CAA7-44EC-A478-16E7C6FDE943}"/>
              </a:ext>
            </a:extLst>
          </p:cNvPr>
          <p:cNvSpPr txBox="1">
            <a:spLocks/>
          </p:cNvSpPr>
          <p:nvPr/>
        </p:nvSpPr>
        <p:spPr>
          <a:xfrm>
            <a:off x="2545080" y="588239"/>
            <a:ext cx="4053840" cy="4455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0" tIns="3600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tr-TR" sz="2800" dirty="0">
                <a:solidFill>
                  <a:srgbClr val="A2195B"/>
                </a:solidFill>
                <a:latin typeface="+mj-lt"/>
                <a:ea typeface="Roboto Black" panose="02000000000000000000" pitchFamily="2" charset="0"/>
                <a:cs typeface="Times New Roman" panose="02020603050405020304" pitchFamily="18" charset="0"/>
              </a:rPr>
              <a:t>KURUMA FAYDALARI 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A15E8618-7EE6-9789-A961-3E35740D655A}"/>
              </a:ext>
            </a:extLst>
          </p:cNvPr>
          <p:cNvSpPr txBox="1"/>
          <p:nvPr/>
        </p:nvSpPr>
        <p:spPr>
          <a:xfrm>
            <a:off x="1116647" y="1386810"/>
            <a:ext cx="637635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Okul içi Faaliyet Zenginleştirme 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Eğitim Niteliğine Katkı Sağlamak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Veli ve Öğrenci Memnuniyeti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Öğrenci Kayıt</a:t>
            </a:r>
          </a:p>
        </p:txBody>
      </p:sp>
    </p:spTree>
    <p:extLst>
      <p:ext uri="{BB962C8B-B14F-4D97-AF65-F5344CB8AC3E}">
        <p14:creationId xmlns:p14="http://schemas.microsoft.com/office/powerpoint/2010/main" val="419554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195B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ctrTitle"/>
          </p:nvPr>
        </p:nvSpPr>
        <p:spPr>
          <a:xfrm>
            <a:off x="1439182" y="1830315"/>
            <a:ext cx="6265635" cy="178767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6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KATILIMINIZ İÇİN TEŞEKKÜRLER </a:t>
            </a:r>
            <a:endParaRPr lang="en-US" sz="60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E718213-D900-94F0-FA7A-25F8EACFA3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5470"/>
          <a:stretch/>
        </p:blipFill>
        <p:spPr>
          <a:xfrm>
            <a:off x="2276674" y="397665"/>
            <a:ext cx="4590654" cy="82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1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3;p14">
            <a:extLst>
              <a:ext uri="{FF2B5EF4-FFF2-40B4-BE49-F238E27FC236}">
                <a16:creationId xmlns:a16="http://schemas.microsoft.com/office/drawing/2014/main" id="{DB67E192-CAA7-44EC-A478-16E7C6FDE943}"/>
              </a:ext>
            </a:extLst>
          </p:cNvPr>
          <p:cNvSpPr txBox="1">
            <a:spLocks/>
          </p:cNvSpPr>
          <p:nvPr/>
        </p:nvSpPr>
        <p:spPr>
          <a:xfrm>
            <a:off x="2514600" y="588239"/>
            <a:ext cx="4114800" cy="4455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0" tIns="3600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tr-TR" sz="2800" dirty="0">
                <a:solidFill>
                  <a:srgbClr val="A2195B"/>
                </a:solidFill>
                <a:latin typeface="+mj-lt"/>
                <a:ea typeface="Roboto Black" panose="02000000000000000000" pitchFamily="2" charset="0"/>
                <a:cs typeface="Times New Roman" panose="02020603050405020304" pitchFamily="18" charset="0"/>
              </a:rPr>
              <a:t>STEM MAKER NEDİR?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A15E8618-7EE6-9789-A961-3E35740D655A}"/>
              </a:ext>
            </a:extLst>
          </p:cNvPr>
          <p:cNvSpPr txBox="1"/>
          <p:nvPr/>
        </p:nvSpPr>
        <p:spPr>
          <a:xfrm>
            <a:off x="1116647" y="1414739"/>
            <a:ext cx="484508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600"/>
              </a:spcBef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i="0" dirty="0" err="1">
                <a:solidFill>
                  <a:srgbClr val="FB74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Science</a:t>
            </a:r>
            <a:r>
              <a:rPr lang="tr-TR" sz="2200" i="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(Bilim/Fen), </a:t>
            </a:r>
            <a:r>
              <a:rPr lang="tr-TR" sz="2200" i="0" dirty="0" err="1">
                <a:solidFill>
                  <a:srgbClr val="6BBD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Technology</a:t>
            </a:r>
            <a:r>
              <a:rPr lang="tr-TR" sz="2200" i="0" dirty="0">
                <a:solidFill>
                  <a:srgbClr val="6BBD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tr-TR" sz="2200" i="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(Teknoloji), </a:t>
            </a:r>
            <a:r>
              <a:rPr lang="tr-TR" sz="2200" i="0" dirty="0" err="1">
                <a:solidFill>
                  <a:srgbClr val="FFD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Engineering</a:t>
            </a:r>
            <a:r>
              <a:rPr lang="tr-TR" sz="2200" i="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 (Mühendislik) ve </a:t>
            </a:r>
            <a:r>
              <a:rPr lang="tr-TR" sz="2200" i="0" dirty="0" err="1">
                <a:solidFill>
                  <a:srgbClr val="32A0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Mathematics</a:t>
            </a:r>
            <a:r>
              <a:rPr lang="tr-TR" sz="2200" i="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(Matematik) kavramlarından oluşmaktadır.</a:t>
            </a:r>
            <a:br>
              <a:rPr lang="tr-TR" sz="2200" i="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endParaRPr lang="tr-TR" sz="2200" i="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i="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Bir şeyler ortaya koyan, üreten kimseye “</a:t>
            </a:r>
            <a:r>
              <a:rPr lang="tr-TR" sz="2200" i="0" dirty="0">
                <a:solidFill>
                  <a:srgbClr val="FFFF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Maker</a:t>
            </a:r>
            <a:r>
              <a:rPr lang="tr-TR" sz="2200" i="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” denir.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200FFD7-2F58-77FB-81C0-B1FCFAE31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1731" y="1230329"/>
            <a:ext cx="2682842" cy="268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4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15E8618-7EE6-9789-A961-3E35740D655A}"/>
              </a:ext>
            </a:extLst>
          </p:cNvPr>
          <p:cNvSpPr txBox="1"/>
          <p:nvPr/>
        </p:nvSpPr>
        <p:spPr>
          <a:xfrm>
            <a:off x="1116647" y="1617642"/>
            <a:ext cx="637635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Üretkenlik ve hayal gücü becerilerini destekler.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Keşif imkanı sağlar.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Bilimsel düşünme becerilerini geliştirir.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Problemleri çözme yeteneğini geliştirir.</a:t>
            </a:r>
          </a:p>
        </p:txBody>
      </p:sp>
      <p:sp>
        <p:nvSpPr>
          <p:cNvPr id="3" name="Google Shape;73;p14">
            <a:extLst>
              <a:ext uri="{FF2B5EF4-FFF2-40B4-BE49-F238E27FC236}">
                <a16:creationId xmlns:a16="http://schemas.microsoft.com/office/drawing/2014/main" id="{4B2D28E1-E867-9321-33C8-9A9CF096ECA5}"/>
              </a:ext>
            </a:extLst>
          </p:cNvPr>
          <p:cNvSpPr txBox="1">
            <a:spLocks/>
          </p:cNvSpPr>
          <p:nvPr/>
        </p:nvSpPr>
        <p:spPr>
          <a:xfrm>
            <a:off x="2011680" y="588239"/>
            <a:ext cx="5120640" cy="4455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0" tIns="3600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tr-TR" sz="2800" dirty="0">
                <a:solidFill>
                  <a:srgbClr val="A2195B"/>
                </a:solidFill>
                <a:latin typeface="+mj-lt"/>
                <a:ea typeface="Roboto Black" panose="02000000000000000000" pitchFamily="2" charset="0"/>
                <a:cs typeface="Times New Roman" panose="02020603050405020304" pitchFamily="18" charset="0"/>
              </a:rPr>
              <a:t>ÖĞRENCİYE KAZANIMLARI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E56C02E-D2C9-C9A7-5C61-6667BB4F9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525353" y="1617642"/>
            <a:ext cx="2100536" cy="268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4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15E8618-7EE6-9789-A961-3E35740D655A}"/>
              </a:ext>
            </a:extLst>
          </p:cNvPr>
          <p:cNvSpPr txBox="1"/>
          <p:nvPr/>
        </p:nvSpPr>
        <p:spPr>
          <a:xfrm>
            <a:off x="1116647" y="1617642"/>
            <a:ext cx="637635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Elektronik becerilerini geliştirir.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Gelecek mesleklerine kolay adapte olur.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tr-TR" sz="2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Öz disiplini artar. </a:t>
            </a:r>
          </a:p>
        </p:txBody>
      </p:sp>
      <p:sp>
        <p:nvSpPr>
          <p:cNvPr id="3" name="Google Shape;73;p14">
            <a:extLst>
              <a:ext uri="{FF2B5EF4-FFF2-40B4-BE49-F238E27FC236}">
                <a16:creationId xmlns:a16="http://schemas.microsoft.com/office/drawing/2014/main" id="{4B2D28E1-E867-9321-33C8-9A9CF096ECA5}"/>
              </a:ext>
            </a:extLst>
          </p:cNvPr>
          <p:cNvSpPr txBox="1">
            <a:spLocks/>
          </p:cNvSpPr>
          <p:nvPr/>
        </p:nvSpPr>
        <p:spPr>
          <a:xfrm>
            <a:off x="2011680" y="588239"/>
            <a:ext cx="5120640" cy="4455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0" tIns="3600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tr-TR" sz="2800" dirty="0">
                <a:solidFill>
                  <a:srgbClr val="A2195B"/>
                </a:solidFill>
                <a:latin typeface="+mj-lt"/>
                <a:ea typeface="Roboto Black" panose="02000000000000000000" pitchFamily="2" charset="0"/>
                <a:cs typeface="Times New Roman" panose="02020603050405020304" pitchFamily="18" charset="0"/>
              </a:rPr>
              <a:t>ÖĞRENCİYE KAZANIMLARI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E56C02E-D2C9-C9A7-5C61-6667BB4F9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525353" y="1617642"/>
            <a:ext cx="2100536" cy="268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2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3;p14">
            <a:extLst>
              <a:ext uri="{FF2B5EF4-FFF2-40B4-BE49-F238E27FC236}">
                <a16:creationId xmlns:a16="http://schemas.microsoft.com/office/drawing/2014/main" id="{DB67E192-CAA7-44EC-A478-16E7C6FDE943}"/>
              </a:ext>
            </a:extLst>
          </p:cNvPr>
          <p:cNvSpPr txBox="1">
            <a:spLocks/>
          </p:cNvSpPr>
          <p:nvPr/>
        </p:nvSpPr>
        <p:spPr>
          <a:xfrm>
            <a:off x="2480733" y="588239"/>
            <a:ext cx="4182534" cy="4455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0" tIns="3600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tr-TR" sz="2800" dirty="0">
                <a:solidFill>
                  <a:srgbClr val="A2195B"/>
                </a:solidFill>
                <a:latin typeface="+mj-lt"/>
                <a:ea typeface="Roboto Black" panose="02000000000000000000" pitchFamily="2" charset="0"/>
                <a:cs typeface="Times New Roman" panose="02020603050405020304" pitchFamily="18" charset="0"/>
              </a:rPr>
              <a:t>STEM MAKER SETLERİ</a:t>
            </a:r>
          </a:p>
        </p:txBody>
      </p:sp>
      <p:sp>
        <p:nvSpPr>
          <p:cNvPr id="4" name="Yay 4">
            <a:extLst>
              <a:ext uri="{FF2B5EF4-FFF2-40B4-BE49-F238E27FC236}">
                <a16:creationId xmlns:a16="http://schemas.microsoft.com/office/drawing/2014/main" id="{66C0DD8F-BE1C-5C86-D681-99812BA7D298}"/>
              </a:ext>
            </a:extLst>
          </p:cNvPr>
          <p:cNvSpPr/>
          <p:nvPr/>
        </p:nvSpPr>
        <p:spPr>
          <a:xfrm>
            <a:off x="2493390" y="-523276"/>
            <a:ext cx="2078610" cy="2392686"/>
          </a:xfrm>
          <a:custGeom>
            <a:avLst/>
            <a:gdLst>
              <a:gd name="connsiteX0" fmla="*/ 1202436 w 2404872"/>
              <a:gd name="connsiteY0" fmla="*/ 0 h 1513332"/>
              <a:gd name="connsiteX1" fmla="*/ 2404872 w 2404872"/>
              <a:gd name="connsiteY1" fmla="*/ 756666 h 1513332"/>
              <a:gd name="connsiteX2" fmla="*/ 1202436 w 2404872"/>
              <a:gd name="connsiteY2" fmla="*/ 756666 h 1513332"/>
              <a:gd name="connsiteX3" fmla="*/ 1202436 w 2404872"/>
              <a:gd name="connsiteY3" fmla="*/ 0 h 1513332"/>
              <a:gd name="connsiteX0" fmla="*/ 1202436 w 2404872"/>
              <a:gd name="connsiteY0" fmla="*/ 0 h 1513332"/>
              <a:gd name="connsiteX1" fmla="*/ 2404872 w 2404872"/>
              <a:gd name="connsiteY1" fmla="*/ 756666 h 1513332"/>
              <a:gd name="connsiteX0" fmla="*/ 762000 w 1964436"/>
              <a:gd name="connsiteY0" fmla="*/ 0 h 1376680"/>
              <a:gd name="connsiteX1" fmla="*/ 1964436 w 1964436"/>
              <a:gd name="connsiteY1" fmla="*/ 756666 h 1376680"/>
              <a:gd name="connsiteX2" fmla="*/ 762000 w 1964436"/>
              <a:gd name="connsiteY2" fmla="*/ 756666 h 1376680"/>
              <a:gd name="connsiteX3" fmla="*/ 762000 w 1964436"/>
              <a:gd name="connsiteY3" fmla="*/ 0 h 1376680"/>
              <a:gd name="connsiteX0" fmla="*/ 0 w 1964436"/>
              <a:gd name="connsiteY0" fmla="*/ 1376680 h 1376680"/>
              <a:gd name="connsiteX1" fmla="*/ 1964436 w 1964436"/>
              <a:gd name="connsiteY1" fmla="*/ 756666 h 1376680"/>
              <a:gd name="connsiteX0" fmla="*/ 762000 w 2924556"/>
              <a:gd name="connsiteY0" fmla="*/ 0 h 1503426"/>
              <a:gd name="connsiteX1" fmla="*/ 1964436 w 2924556"/>
              <a:gd name="connsiteY1" fmla="*/ 756666 h 1503426"/>
              <a:gd name="connsiteX2" fmla="*/ 762000 w 2924556"/>
              <a:gd name="connsiteY2" fmla="*/ 756666 h 1503426"/>
              <a:gd name="connsiteX3" fmla="*/ 762000 w 2924556"/>
              <a:gd name="connsiteY3" fmla="*/ 0 h 1503426"/>
              <a:gd name="connsiteX0" fmla="*/ 0 w 2924556"/>
              <a:gd name="connsiteY0" fmla="*/ 1376680 h 1503426"/>
              <a:gd name="connsiteX1" fmla="*/ 2924556 w 2924556"/>
              <a:gd name="connsiteY1" fmla="*/ 1503426 h 1503426"/>
              <a:gd name="connsiteX0" fmla="*/ 563880 w 2726436"/>
              <a:gd name="connsiteY0" fmla="*/ 0 h 2087880"/>
              <a:gd name="connsiteX1" fmla="*/ 1766316 w 2726436"/>
              <a:gd name="connsiteY1" fmla="*/ 756666 h 2087880"/>
              <a:gd name="connsiteX2" fmla="*/ 563880 w 2726436"/>
              <a:gd name="connsiteY2" fmla="*/ 756666 h 2087880"/>
              <a:gd name="connsiteX3" fmla="*/ 563880 w 2726436"/>
              <a:gd name="connsiteY3" fmla="*/ 0 h 2087880"/>
              <a:gd name="connsiteX0" fmla="*/ 0 w 2726436"/>
              <a:gd name="connsiteY0" fmla="*/ 2087880 h 2087880"/>
              <a:gd name="connsiteX1" fmla="*/ 2726436 w 2726436"/>
              <a:gd name="connsiteY1" fmla="*/ 1503426 h 2087880"/>
              <a:gd name="connsiteX0" fmla="*/ 563880 w 2726436"/>
              <a:gd name="connsiteY0" fmla="*/ 0 h 2087880"/>
              <a:gd name="connsiteX1" fmla="*/ 1766316 w 2726436"/>
              <a:gd name="connsiteY1" fmla="*/ 756666 h 2087880"/>
              <a:gd name="connsiteX2" fmla="*/ 563880 w 2726436"/>
              <a:gd name="connsiteY2" fmla="*/ 756666 h 2087880"/>
              <a:gd name="connsiteX3" fmla="*/ 563880 w 2726436"/>
              <a:gd name="connsiteY3" fmla="*/ 0 h 2087880"/>
              <a:gd name="connsiteX0" fmla="*/ 0 w 2726436"/>
              <a:gd name="connsiteY0" fmla="*/ 2087880 h 2087880"/>
              <a:gd name="connsiteX1" fmla="*/ 261620 w 2726436"/>
              <a:gd name="connsiteY1" fmla="*/ 1501919 h 2087880"/>
              <a:gd name="connsiteX2" fmla="*/ 2726436 w 2726436"/>
              <a:gd name="connsiteY2" fmla="*/ 1503426 h 2087880"/>
              <a:gd name="connsiteX0" fmla="*/ 345440 w 2507996"/>
              <a:gd name="connsiteY0" fmla="*/ 0 h 2479040"/>
              <a:gd name="connsiteX1" fmla="*/ 1547876 w 2507996"/>
              <a:gd name="connsiteY1" fmla="*/ 756666 h 2479040"/>
              <a:gd name="connsiteX2" fmla="*/ 345440 w 2507996"/>
              <a:gd name="connsiteY2" fmla="*/ 756666 h 2479040"/>
              <a:gd name="connsiteX3" fmla="*/ 345440 w 2507996"/>
              <a:gd name="connsiteY3" fmla="*/ 0 h 2479040"/>
              <a:gd name="connsiteX0" fmla="*/ 0 w 2507996"/>
              <a:gd name="connsiteY0" fmla="*/ 2479040 h 2479040"/>
              <a:gd name="connsiteX1" fmla="*/ 43180 w 2507996"/>
              <a:gd name="connsiteY1" fmla="*/ 1501919 h 2479040"/>
              <a:gd name="connsiteX2" fmla="*/ 2507996 w 2507996"/>
              <a:gd name="connsiteY2" fmla="*/ 1503426 h 2479040"/>
              <a:gd name="connsiteX0" fmla="*/ 365239 w 2527795"/>
              <a:gd name="connsiteY0" fmla="*/ 0 h 2479040"/>
              <a:gd name="connsiteX1" fmla="*/ 1567675 w 2527795"/>
              <a:gd name="connsiteY1" fmla="*/ 756666 h 2479040"/>
              <a:gd name="connsiteX2" fmla="*/ 365239 w 2527795"/>
              <a:gd name="connsiteY2" fmla="*/ 756666 h 2479040"/>
              <a:gd name="connsiteX3" fmla="*/ 365239 w 2527795"/>
              <a:gd name="connsiteY3" fmla="*/ 0 h 2479040"/>
              <a:gd name="connsiteX0" fmla="*/ 19799 w 2527795"/>
              <a:gd name="connsiteY0" fmla="*/ 2479040 h 2479040"/>
              <a:gd name="connsiteX1" fmla="*/ 62979 w 2527795"/>
              <a:gd name="connsiteY1" fmla="*/ 1501919 h 2479040"/>
              <a:gd name="connsiteX2" fmla="*/ 2527795 w 2527795"/>
              <a:gd name="connsiteY2" fmla="*/ 1503426 h 2479040"/>
              <a:gd name="connsiteX0" fmla="*/ 779780 w 2942336"/>
              <a:gd name="connsiteY0" fmla="*/ 0 h 2082800"/>
              <a:gd name="connsiteX1" fmla="*/ 1982216 w 2942336"/>
              <a:gd name="connsiteY1" fmla="*/ 756666 h 2082800"/>
              <a:gd name="connsiteX2" fmla="*/ 779780 w 2942336"/>
              <a:gd name="connsiteY2" fmla="*/ 756666 h 2082800"/>
              <a:gd name="connsiteX3" fmla="*/ 779780 w 2942336"/>
              <a:gd name="connsiteY3" fmla="*/ 0 h 2082800"/>
              <a:gd name="connsiteX0" fmla="*/ 0 w 2942336"/>
              <a:gd name="connsiteY0" fmla="*/ 2082800 h 2082800"/>
              <a:gd name="connsiteX1" fmla="*/ 477520 w 2942336"/>
              <a:gd name="connsiteY1" fmla="*/ 1501919 h 2082800"/>
              <a:gd name="connsiteX2" fmla="*/ 2942336 w 2942336"/>
              <a:gd name="connsiteY2" fmla="*/ 1503426 h 2082800"/>
              <a:gd name="connsiteX0" fmla="*/ 779780 w 2942336"/>
              <a:gd name="connsiteY0" fmla="*/ 0 h 2082800"/>
              <a:gd name="connsiteX1" fmla="*/ 1982216 w 2942336"/>
              <a:gd name="connsiteY1" fmla="*/ 756666 h 2082800"/>
              <a:gd name="connsiteX2" fmla="*/ 779780 w 2942336"/>
              <a:gd name="connsiteY2" fmla="*/ 756666 h 2082800"/>
              <a:gd name="connsiteX3" fmla="*/ 779780 w 2942336"/>
              <a:gd name="connsiteY3" fmla="*/ 0 h 2082800"/>
              <a:gd name="connsiteX0" fmla="*/ 0 w 2942336"/>
              <a:gd name="connsiteY0" fmla="*/ 2082800 h 2082800"/>
              <a:gd name="connsiteX1" fmla="*/ 218440 w 2942336"/>
              <a:gd name="connsiteY1" fmla="*/ 1410479 h 2082800"/>
              <a:gd name="connsiteX2" fmla="*/ 2942336 w 2942336"/>
              <a:gd name="connsiteY2" fmla="*/ 1503426 h 2082800"/>
              <a:gd name="connsiteX0" fmla="*/ 779780 w 2942336"/>
              <a:gd name="connsiteY0" fmla="*/ 0 h 2082800"/>
              <a:gd name="connsiteX1" fmla="*/ 1982216 w 2942336"/>
              <a:gd name="connsiteY1" fmla="*/ 756666 h 2082800"/>
              <a:gd name="connsiteX2" fmla="*/ 779780 w 2942336"/>
              <a:gd name="connsiteY2" fmla="*/ 756666 h 2082800"/>
              <a:gd name="connsiteX3" fmla="*/ 779780 w 2942336"/>
              <a:gd name="connsiteY3" fmla="*/ 0 h 2082800"/>
              <a:gd name="connsiteX0" fmla="*/ 0 w 2942336"/>
              <a:gd name="connsiteY0" fmla="*/ 2082800 h 2082800"/>
              <a:gd name="connsiteX1" fmla="*/ 218440 w 2942336"/>
              <a:gd name="connsiteY1" fmla="*/ 1410479 h 2082800"/>
              <a:gd name="connsiteX2" fmla="*/ 2942336 w 2942336"/>
              <a:gd name="connsiteY2" fmla="*/ 1503426 h 2082800"/>
              <a:gd name="connsiteX0" fmla="*/ 779780 w 2942336"/>
              <a:gd name="connsiteY0" fmla="*/ 0 h 2082800"/>
              <a:gd name="connsiteX1" fmla="*/ 1982216 w 2942336"/>
              <a:gd name="connsiteY1" fmla="*/ 756666 h 2082800"/>
              <a:gd name="connsiteX2" fmla="*/ 779780 w 2942336"/>
              <a:gd name="connsiteY2" fmla="*/ 756666 h 2082800"/>
              <a:gd name="connsiteX3" fmla="*/ 779780 w 2942336"/>
              <a:gd name="connsiteY3" fmla="*/ 0 h 2082800"/>
              <a:gd name="connsiteX0" fmla="*/ 0 w 2942336"/>
              <a:gd name="connsiteY0" fmla="*/ 2082800 h 2082800"/>
              <a:gd name="connsiteX1" fmla="*/ 218440 w 2942336"/>
              <a:gd name="connsiteY1" fmla="*/ 1410479 h 2082800"/>
              <a:gd name="connsiteX2" fmla="*/ 2942336 w 2942336"/>
              <a:gd name="connsiteY2" fmla="*/ 1503426 h 2082800"/>
              <a:gd name="connsiteX0" fmla="*/ 779780 w 2932176"/>
              <a:gd name="connsiteY0" fmla="*/ 0 h 2082800"/>
              <a:gd name="connsiteX1" fmla="*/ 1982216 w 2932176"/>
              <a:gd name="connsiteY1" fmla="*/ 756666 h 2082800"/>
              <a:gd name="connsiteX2" fmla="*/ 779780 w 2932176"/>
              <a:gd name="connsiteY2" fmla="*/ 756666 h 2082800"/>
              <a:gd name="connsiteX3" fmla="*/ 779780 w 2932176"/>
              <a:gd name="connsiteY3" fmla="*/ 0 h 2082800"/>
              <a:gd name="connsiteX0" fmla="*/ 0 w 2932176"/>
              <a:gd name="connsiteY0" fmla="*/ 2082800 h 2082800"/>
              <a:gd name="connsiteX1" fmla="*/ 218440 w 2932176"/>
              <a:gd name="connsiteY1" fmla="*/ 1410479 h 2082800"/>
              <a:gd name="connsiteX2" fmla="*/ 2932176 w 2932176"/>
              <a:gd name="connsiteY2" fmla="*/ 1356106 h 2082800"/>
              <a:gd name="connsiteX0" fmla="*/ 657860 w 2810256"/>
              <a:gd name="connsiteY0" fmla="*/ 0 h 2115820"/>
              <a:gd name="connsiteX1" fmla="*/ 1860296 w 2810256"/>
              <a:gd name="connsiteY1" fmla="*/ 756666 h 2115820"/>
              <a:gd name="connsiteX2" fmla="*/ 657860 w 2810256"/>
              <a:gd name="connsiteY2" fmla="*/ 756666 h 2115820"/>
              <a:gd name="connsiteX3" fmla="*/ 657860 w 2810256"/>
              <a:gd name="connsiteY3" fmla="*/ 0 h 2115820"/>
              <a:gd name="connsiteX0" fmla="*/ 0 w 2810256"/>
              <a:gd name="connsiteY0" fmla="*/ 2115820 h 2115820"/>
              <a:gd name="connsiteX1" fmla="*/ 96520 w 2810256"/>
              <a:gd name="connsiteY1" fmla="*/ 1410479 h 2115820"/>
              <a:gd name="connsiteX2" fmla="*/ 2810256 w 2810256"/>
              <a:gd name="connsiteY2" fmla="*/ 1356106 h 2115820"/>
              <a:gd name="connsiteX0" fmla="*/ 635398 w 2787794"/>
              <a:gd name="connsiteY0" fmla="*/ 0 h 2113280"/>
              <a:gd name="connsiteX1" fmla="*/ 1837834 w 2787794"/>
              <a:gd name="connsiteY1" fmla="*/ 756666 h 2113280"/>
              <a:gd name="connsiteX2" fmla="*/ 635398 w 2787794"/>
              <a:gd name="connsiteY2" fmla="*/ 756666 h 2113280"/>
              <a:gd name="connsiteX3" fmla="*/ 635398 w 2787794"/>
              <a:gd name="connsiteY3" fmla="*/ 0 h 2113280"/>
              <a:gd name="connsiteX0" fmla="*/ 8018 w 2787794"/>
              <a:gd name="connsiteY0" fmla="*/ 2113280 h 2113280"/>
              <a:gd name="connsiteX1" fmla="*/ 74058 w 2787794"/>
              <a:gd name="connsiteY1" fmla="*/ 1410479 h 2113280"/>
              <a:gd name="connsiteX2" fmla="*/ 2787794 w 2787794"/>
              <a:gd name="connsiteY2" fmla="*/ 1356106 h 2113280"/>
              <a:gd name="connsiteX0" fmla="*/ 627380 w 2779776"/>
              <a:gd name="connsiteY0" fmla="*/ 0 h 2113280"/>
              <a:gd name="connsiteX1" fmla="*/ 1829816 w 2779776"/>
              <a:gd name="connsiteY1" fmla="*/ 756666 h 2113280"/>
              <a:gd name="connsiteX2" fmla="*/ 627380 w 2779776"/>
              <a:gd name="connsiteY2" fmla="*/ 756666 h 2113280"/>
              <a:gd name="connsiteX3" fmla="*/ 627380 w 2779776"/>
              <a:gd name="connsiteY3" fmla="*/ 0 h 2113280"/>
              <a:gd name="connsiteX0" fmla="*/ 0 w 2779776"/>
              <a:gd name="connsiteY0" fmla="*/ 2113280 h 2113280"/>
              <a:gd name="connsiteX1" fmla="*/ 66040 w 2779776"/>
              <a:gd name="connsiteY1" fmla="*/ 1410479 h 2113280"/>
              <a:gd name="connsiteX2" fmla="*/ 2779776 w 2779776"/>
              <a:gd name="connsiteY2" fmla="*/ 1356106 h 2113280"/>
              <a:gd name="connsiteX0" fmla="*/ 627380 w 2779776"/>
              <a:gd name="connsiteY0" fmla="*/ 0 h 2113280"/>
              <a:gd name="connsiteX1" fmla="*/ 1829816 w 2779776"/>
              <a:gd name="connsiteY1" fmla="*/ 756666 h 2113280"/>
              <a:gd name="connsiteX2" fmla="*/ 627380 w 2779776"/>
              <a:gd name="connsiteY2" fmla="*/ 756666 h 2113280"/>
              <a:gd name="connsiteX3" fmla="*/ 627380 w 2779776"/>
              <a:gd name="connsiteY3" fmla="*/ 0 h 2113280"/>
              <a:gd name="connsiteX0" fmla="*/ 0 w 2779776"/>
              <a:gd name="connsiteY0" fmla="*/ 2113280 h 2113280"/>
              <a:gd name="connsiteX1" fmla="*/ 66040 w 2779776"/>
              <a:gd name="connsiteY1" fmla="*/ 1410479 h 2113280"/>
              <a:gd name="connsiteX2" fmla="*/ 2779776 w 2779776"/>
              <a:gd name="connsiteY2" fmla="*/ 1356106 h 2113280"/>
              <a:gd name="connsiteX0" fmla="*/ 627380 w 2779776"/>
              <a:gd name="connsiteY0" fmla="*/ 0 h 2113280"/>
              <a:gd name="connsiteX1" fmla="*/ 1829816 w 2779776"/>
              <a:gd name="connsiteY1" fmla="*/ 756666 h 2113280"/>
              <a:gd name="connsiteX2" fmla="*/ 627380 w 2779776"/>
              <a:gd name="connsiteY2" fmla="*/ 756666 h 2113280"/>
              <a:gd name="connsiteX3" fmla="*/ 627380 w 2779776"/>
              <a:gd name="connsiteY3" fmla="*/ 0 h 2113280"/>
              <a:gd name="connsiteX0" fmla="*/ 0 w 2779776"/>
              <a:gd name="connsiteY0" fmla="*/ 2113280 h 2113280"/>
              <a:gd name="connsiteX1" fmla="*/ 66040 w 2779776"/>
              <a:gd name="connsiteY1" fmla="*/ 1410479 h 2113280"/>
              <a:gd name="connsiteX2" fmla="*/ 2779776 w 2779776"/>
              <a:gd name="connsiteY2" fmla="*/ 1356106 h 2113280"/>
              <a:gd name="connsiteX0" fmla="*/ 627380 w 2779776"/>
              <a:gd name="connsiteY0" fmla="*/ 0 h 2113280"/>
              <a:gd name="connsiteX1" fmla="*/ 1829816 w 2779776"/>
              <a:gd name="connsiteY1" fmla="*/ 756666 h 2113280"/>
              <a:gd name="connsiteX2" fmla="*/ 627380 w 2779776"/>
              <a:gd name="connsiteY2" fmla="*/ 756666 h 2113280"/>
              <a:gd name="connsiteX3" fmla="*/ 627380 w 2779776"/>
              <a:gd name="connsiteY3" fmla="*/ 0 h 2113280"/>
              <a:gd name="connsiteX0" fmla="*/ 0 w 2779776"/>
              <a:gd name="connsiteY0" fmla="*/ 2113280 h 2113280"/>
              <a:gd name="connsiteX1" fmla="*/ 66040 w 2779776"/>
              <a:gd name="connsiteY1" fmla="*/ 1410479 h 2113280"/>
              <a:gd name="connsiteX2" fmla="*/ 2779776 w 2779776"/>
              <a:gd name="connsiteY2" fmla="*/ 1356106 h 2113280"/>
              <a:gd name="connsiteX0" fmla="*/ 635000 w 2787396"/>
              <a:gd name="connsiteY0" fmla="*/ 0 h 2174240"/>
              <a:gd name="connsiteX1" fmla="*/ 1837436 w 2787396"/>
              <a:gd name="connsiteY1" fmla="*/ 756666 h 2174240"/>
              <a:gd name="connsiteX2" fmla="*/ 635000 w 2787396"/>
              <a:gd name="connsiteY2" fmla="*/ 756666 h 2174240"/>
              <a:gd name="connsiteX3" fmla="*/ 635000 w 2787396"/>
              <a:gd name="connsiteY3" fmla="*/ 0 h 2174240"/>
              <a:gd name="connsiteX0" fmla="*/ 0 w 2787396"/>
              <a:gd name="connsiteY0" fmla="*/ 2174240 h 2174240"/>
              <a:gd name="connsiteX1" fmla="*/ 73660 w 2787396"/>
              <a:gd name="connsiteY1" fmla="*/ 1410479 h 2174240"/>
              <a:gd name="connsiteX2" fmla="*/ 2787396 w 2787396"/>
              <a:gd name="connsiteY2" fmla="*/ 1356106 h 2174240"/>
              <a:gd name="connsiteX0" fmla="*/ 593578 w 2745974"/>
              <a:gd name="connsiteY0" fmla="*/ 0 h 2164080"/>
              <a:gd name="connsiteX1" fmla="*/ 1796014 w 2745974"/>
              <a:gd name="connsiteY1" fmla="*/ 756666 h 2164080"/>
              <a:gd name="connsiteX2" fmla="*/ 593578 w 2745974"/>
              <a:gd name="connsiteY2" fmla="*/ 756666 h 2164080"/>
              <a:gd name="connsiteX3" fmla="*/ 593578 w 2745974"/>
              <a:gd name="connsiteY3" fmla="*/ 0 h 2164080"/>
              <a:gd name="connsiteX0" fmla="*/ 27158 w 2745974"/>
              <a:gd name="connsiteY0" fmla="*/ 2164080 h 2164080"/>
              <a:gd name="connsiteX1" fmla="*/ 32238 w 2745974"/>
              <a:gd name="connsiteY1" fmla="*/ 1410479 h 2164080"/>
              <a:gd name="connsiteX2" fmla="*/ 2745974 w 2745974"/>
              <a:gd name="connsiteY2" fmla="*/ 1356106 h 2164080"/>
              <a:gd name="connsiteX0" fmla="*/ 638723 w 2791119"/>
              <a:gd name="connsiteY0" fmla="*/ 0 h 2164080"/>
              <a:gd name="connsiteX1" fmla="*/ 1841159 w 2791119"/>
              <a:gd name="connsiteY1" fmla="*/ 756666 h 2164080"/>
              <a:gd name="connsiteX2" fmla="*/ 638723 w 2791119"/>
              <a:gd name="connsiteY2" fmla="*/ 756666 h 2164080"/>
              <a:gd name="connsiteX3" fmla="*/ 638723 w 2791119"/>
              <a:gd name="connsiteY3" fmla="*/ 0 h 2164080"/>
              <a:gd name="connsiteX0" fmla="*/ 72303 w 2791119"/>
              <a:gd name="connsiteY0" fmla="*/ 2164080 h 2164080"/>
              <a:gd name="connsiteX1" fmla="*/ 77383 w 2791119"/>
              <a:gd name="connsiteY1" fmla="*/ 1410479 h 2164080"/>
              <a:gd name="connsiteX2" fmla="*/ 2791119 w 2791119"/>
              <a:gd name="connsiteY2" fmla="*/ 1356106 h 2164080"/>
              <a:gd name="connsiteX0" fmla="*/ 638723 w 2791119"/>
              <a:gd name="connsiteY0" fmla="*/ 0 h 2164080"/>
              <a:gd name="connsiteX1" fmla="*/ 1841159 w 2791119"/>
              <a:gd name="connsiteY1" fmla="*/ 756666 h 2164080"/>
              <a:gd name="connsiteX2" fmla="*/ 638723 w 2791119"/>
              <a:gd name="connsiteY2" fmla="*/ 756666 h 2164080"/>
              <a:gd name="connsiteX3" fmla="*/ 638723 w 2791119"/>
              <a:gd name="connsiteY3" fmla="*/ 0 h 2164080"/>
              <a:gd name="connsiteX0" fmla="*/ 72303 w 2791119"/>
              <a:gd name="connsiteY0" fmla="*/ 2164080 h 2164080"/>
              <a:gd name="connsiteX1" fmla="*/ 77383 w 2791119"/>
              <a:gd name="connsiteY1" fmla="*/ 1410479 h 2164080"/>
              <a:gd name="connsiteX2" fmla="*/ 2791119 w 2791119"/>
              <a:gd name="connsiteY2" fmla="*/ 1356106 h 2164080"/>
              <a:gd name="connsiteX0" fmla="*/ 608248 w 2760644"/>
              <a:gd name="connsiteY0" fmla="*/ 0 h 2164080"/>
              <a:gd name="connsiteX1" fmla="*/ 1810684 w 2760644"/>
              <a:gd name="connsiteY1" fmla="*/ 756666 h 2164080"/>
              <a:gd name="connsiteX2" fmla="*/ 608248 w 2760644"/>
              <a:gd name="connsiteY2" fmla="*/ 756666 h 2164080"/>
              <a:gd name="connsiteX3" fmla="*/ 608248 w 2760644"/>
              <a:gd name="connsiteY3" fmla="*/ 0 h 2164080"/>
              <a:gd name="connsiteX0" fmla="*/ 41828 w 2760644"/>
              <a:gd name="connsiteY0" fmla="*/ 2164080 h 2164080"/>
              <a:gd name="connsiteX1" fmla="*/ 46908 w 2760644"/>
              <a:gd name="connsiteY1" fmla="*/ 1410479 h 2164080"/>
              <a:gd name="connsiteX2" fmla="*/ 2760644 w 2760644"/>
              <a:gd name="connsiteY2" fmla="*/ 1356106 h 2164080"/>
              <a:gd name="connsiteX0" fmla="*/ 608248 w 2760644"/>
              <a:gd name="connsiteY0" fmla="*/ 0 h 2164080"/>
              <a:gd name="connsiteX1" fmla="*/ 1810684 w 2760644"/>
              <a:gd name="connsiteY1" fmla="*/ 756666 h 2164080"/>
              <a:gd name="connsiteX2" fmla="*/ 608248 w 2760644"/>
              <a:gd name="connsiteY2" fmla="*/ 756666 h 2164080"/>
              <a:gd name="connsiteX3" fmla="*/ 608248 w 2760644"/>
              <a:gd name="connsiteY3" fmla="*/ 0 h 2164080"/>
              <a:gd name="connsiteX0" fmla="*/ 41828 w 2760644"/>
              <a:gd name="connsiteY0" fmla="*/ 2164080 h 2164080"/>
              <a:gd name="connsiteX1" fmla="*/ 46908 w 2760644"/>
              <a:gd name="connsiteY1" fmla="*/ 1410479 h 2164080"/>
              <a:gd name="connsiteX2" fmla="*/ 2760644 w 2760644"/>
              <a:gd name="connsiteY2" fmla="*/ 1356106 h 2164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0644" h="2164080" stroke="0" extrusionOk="0">
                <a:moveTo>
                  <a:pt x="608248" y="0"/>
                </a:moveTo>
                <a:cubicBezTo>
                  <a:pt x="1272335" y="0"/>
                  <a:pt x="1810684" y="338771"/>
                  <a:pt x="1810684" y="756666"/>
                </a:cubicBezTo>
                <a:lnTo>
                  <a:pt x="608248" y="756666"/>
                </a:lnTo>
                <a:lnTo>
                  <a:pt x="608248" y="0"/>
                </a:lnTo>
                <a:close/>
              </a:path>
              <a:path w="2760644" h="2164080" fill="none">
                <a:moveTo>
                  <a:pt x="41828" y="2164080"/>
                </a:moveTo>
                <a:cubicBezTo>
                  <a:pt x="44791" y="1632080"/>
                  <a:pt x="-57126" y="1566209"/>
                  <a:pt x="46908" y="1410479"/>
                </a:cubicBezTo>
                <a:cubicBezTo>
                  <a:pt x="143940" y="1313815"/>
                  <a:pt x="180004" y="1405571"/>
                  <a:pt x="2760644" y="1356106"/>
                </a:cubicBezTo>
              </a:path>
            </a:pathLst>
          </a:custGeom>
          <a:ln w="57150">
            <a:solidFill>
              <a:srgbClr val="FFFF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5" name="Yay 4">
            <a:extLst>
              <a:ext uri="{FF2B5EF4-FFF2-40B4-BE49-F238E27FC236}">
                <a16:creationId xmlns:a16="http://schemas.microsoft.com/office/drawing/2014/main" id="{A2D56017-9438-DBD9-D3FA-040924477D13}"/>
              </a:ext>
            </a:extLst>
          </p:cNvPr>
          <p:cNvSpPr/>
          <p:nvPr/>
        </p:nvSpPr>
        <p:spPr>
          <a:xfrm flipH="1">
            <a:off x="4572000" y="-523276"/>
            <a:ext cx="2078610" cy="2392686"/>
          </a:xfrm>
          <a:custGeom>
            <a:avLst/>
            <a:gdLst>
              <a:gd name="connsiteX0" fmla="*/ 1202436 w 2404872"/>
              <a:gd name="connsiteY0" fmla="*/ 0 h 1513332"/>
              <a:gd name="connsiteX1" fmla="*/ 2404872 w 2404872"/>
              <a:gd name="connsiteY1" fmla="*/ 756666 h 1513332"/>
              <a:gd name="connsiteX2" fmla="*/ 1202436 w 2404872"/>
              <a:gd name="connsiteY2" fmla="*/ 756666 h 1513332"/>
              <a:gd name="connsiteX3" fmla="*/ 1202436 w 2404872"/>
              <a:gd name="connsiteY3" fmla="*/ 0 h 1513332"/>
              <a:gd name="connsiteX0" fmla="*/ 1202436 w 2404872"/>
              <a:gd name="connsiteY0" fmla="*/ 0 h 1513332"/>
              <a:gd name="connsiteX1" fmla="*/ 2404872 w 2404872"/>
              <a:gd name="connsiteY1" fmla="*/ 756666 h 1513332"/>
              <a:gd name="connsiteX0" fmla="*/ 762000 w 1964436"/>
              <a:gd name="connsiteY0" fmla="*/ 0 h 1376680"/>
              <a:gd name="connsiteX1" fmla="*/ 1964436 w 1964436"/>
              <a:gd name="connsiteY1" fmla="*/ 756666 h 1376680"/>
              <a:gd name="connsiteX2" fmla="*/ 762000 w 1964436"/>
              <a:gd name="connsiteY2" fmla="*/ 756666 h 1376680"/>
              <a:gd name="connsiteX3" fmla="*/ 762000 w 1964436"/>
              <a:gd name="connsiteY3" fmla="*/ 0 h 1376680"/>
              <a:gd name="connsiteX0" fmla="*/ 0 w 1964436"/>
              <a:gd name="connsiteY0" fmla="*/ 1376680 h 1376680"/>
              <a:gd name="connsiteX1" fmla="*/ 1964436 w 1964436"/>
              <a:gd name="connsiteY1" fmla="*/ 756666 h 1376680"/>
              <a:gd name="connsiteX0" fmla="*/ 762000 w 2924556"/>
              <a:gd name="connsiteY0" fmla="*/ 0 h 1503426"/>
              <a:gd name="connsiteX1" fmla="*/ 1964436 w 2924556"/>
              <a:gd name="connsiteY1" fmla="*/ 756666 h 1503426"/>
              <a:gd name="connsiteX2" fmla="*/ 762000 w 2924556"/>
              <a:gd name="connsiteY2" fmla="*/ 756666 h 1503426"/>
              <a:gd name="connsiteX3" fmla="*/ 762000 w 2924556"/>
              <a:gd name="connsiteY3" fmla="*/ 0 h 1503426"/>
              <a:gd name="connsiteX0" fmla="*/ 0 w 2924556"/>
              <a:gd name="connsiteY0" fmla="*/ 1376680 h 1503426"/>
              <a:gd name="connsiteX1" fmla="*/ 2924556 w 2924556"/>
              <a:gd name="connsiteY1" fmla="*/ 1503426 h 1503426"/>
              <a:gd name="connsiteX0" fmla="*/ 563880 w 2726436"/>
              <a:gd name="connsiteY0" fmla="*/ 0 h 2087880"/>
              <a:gd name="connsiteX1" fmla="*/ 1766316 w 2726436"/>
              <a:gd name="connsiteY1" fmla="*/ 756666 h 2087880"/>
              <a:gd name="connsiteX2" fmla="*/ 563880 w 2726436"/>
              <a:gd name="connsiteY2" fmla="*/ 756666 h 2087880"/>
              <a:gd name="connsiteX3" fmla="*/ 563880 w 2726436"/>
              <a:gd name="connsiteY3" fmla="*/ 0 h 2087880"/>
              <a:gd name="connsiteX0" fmla="*/ 0 w 2726436"/>
              <a:gd name="connsiteY0" fmla="*/ 2087880 h 2087880"/>
              <a:gd name="connsiteX1" fmla="*/ 2726436 w 2726436"/>
              <a:gd name="connsiteY1" fmla="*/ 1503426 h 2087880"/>
              <a:gd name="connsiteX0" fmla="*/ 563880 w 2726436"/>
              <a:gd name="connsiteY0" fmla="*/ 0 h 2087880"/>
              <a:gd name="connsiteX1" fmla="*/ 1766316 w 2726436"/>
              <a:gd name="connsiteY1" fmla="*/ 756666 h 2087880"/>
              <a:gd name="connsiteX2" fmla="*/ 563880 w 2726436"/>
              <a:gd name="connsiteY2" fmla="*/ 756666 h 2087880"/>
              <a:gd name="connsiteX3" fmla="*/ 563880 w 2726436"/>
              <a:gd name="connsiteY3" fmla="*/ 0 h 2087880"/>
              <a:gd name="connsiteX0" fmla="*/ 0 w 2726436"/>
              <a:gd name="connsiteY0" fmla="*/ 2087880 h 2087880"/>
              <a:gd name="connsiteX1" fmla="*/ 261620 w 2726436"/>
              <a:gd name="connsiteY1" fmla="*/ 1501919 h 2087880"/>
              <a:gd name="connsiteX2" fmla="*/ 2726436 w 2726436"/>
              <a:gd name="connsiteY2" fmla="*/ 1503426 h 2087880"/>
              <a:gd name="connsiteX0" fmla="*/ 345440 w 2507996"/>
              <a:gd name="connsiteY0" fmla="*/ 0 h 2479040"/>
              <a:gd name="connsiteX1" fmla="*/ 1547876 w 2507996"/>
              <a:gd name="connsiteY1" fmla="*/ 756666 h 2479040"/>
              <a:gd name="connsiteX2" fmla="*/ 345440 w 2507996"/>
              <a:gd name="connsiteY2" fmla="*/ 756666 h 2479040"/>
              <a:gd name="connsiteX3" fmla="*/ 345440 w 2507996"/>
              <a:gd name="connsiteY3" fmla="*/ 0 h 2479040"/>
              <a:gd name="connsiteX0" fmla="*/ 0 w 2507996"/>
              <a:gd name="connsiteY0" fmla="*/ 2479040 h 2479040"/>
              <a:gd name="connsiteX1" fmla="*/ 43180 w 2507996"/>
              <a:gd name="connsiteY1" fmla="*/ 1501919 h 2479040"/>
              <a:gd name="connsiteX2" fmla="*/ 2507996 w 2507996"/>
              <a:gd name="connsiteY2" fmla="*/ 1503426 h 2479040"/>
              <a:gd name="connsiteX0" fmla="*/ 365239 w 2527795"/>
              <a:gd name="connsiteY0" fmla="*/ 0 h 2479040"/>
              <a:gd name="connsiteX1" fmla="*/ 1567675 w 2527795"/>
              <a:gd name="connsiteY1" fmla="*/ 756666 h 2479040"/>
              <a:gd name="connsiteX2" fmla="*/ 365239 w 2527795"/>
              <a:gd name="connsiteY2" fmla="*/ 756666 h 2479040"/>
              <a:gd name="connsiteX3" fmla="*/ 365239 w 2527795"/>
              <a:gd name="connsiteY3" fmla="*/ 0 h 2479040"/>
              <a:gd name="connsiteX0" fmla="*/ 19799 w 2527795"/>
              <a:gd name="connsiteY0" fmla="*/ 2479040 h 2479040"/>
              <a:gd name="connsiteX1" fmla="*/ 62979 w 2527795"/>
              <a:gd name="connsiteY1" fmla="*/ 1501919 h 2479040"/>
              <a:gd name="connsiteX2" fmla="*/ 2527795 w 2527795"/>
              <a:gd name="connsiteY2" fmla="*/ 1503426 h 2479040"/>
              <a:gd name="connsiteX0" fmla="*/ 779780 w 2942336"/>
              <a:gd name="connsiteY0" fmla="*/ 0 h 2082800"/>
              <a:gd name="connsiteX1" fmla="*/ 1982216 w 2942336"/>
              <a:gd name="connsiteY1" fmla="*/ 756666 h 2082800"/>
              <a:gd name="connsiteX2" fmla="*/ 779780 w 2942336"/>
              <a:gd name="connsiteY2" fmla="*/ 756666 h 2082800"/>
              <a:gd name="connsiteX3" fmla="*/ 779780 w 2942336"/>
              <a:gd name="connsiteY3" fmla="*/ 0 h 2082800"/>
              <a:gd name="connsiteX0" fmla="*/ 0 w 2942336"/>
              <a:gd name="connsiteY0" fmla="*/ 2082800 h 2082800"/>
              <a:gd name="connsiteX1" fmla="*/ 477520 w 2942336"/>
              <a:gd name="connsiteY1" fmla="*/ 1501919 h 2082800"/>
              <a:gd name="connsiteX2" fmla="*/ 2942336 w 2942336"/>
              <a:gd name="connsiteY2" fmla="*/ 1503426 h 2082800"/>
              <a:gd name="connsiteX0" fmla="*/ 779780 w 2942336"/>
              <a:gd name="connsiteY0" fmla="*/ 0 h 2082800"/>
              <a:gd name="connsiteX1" fmla="*/ 1982216 w 2942336"/>
              <a:gd name="connsiteY1" fmla="*/ 756666 h 2082800"/>
              <a:gd name="connsiteX2" fmla="*/ 779780 w 2942336"/>
              <a:gd name="connsiteY2" fmla="*/ 756666 h 2082800"/>
              <a:gd name="connsiteX3" fmla="*/ 779780 w 2942336"/>
              <a:gd name="connsiteY3" fmla="*/ 0 h 2082800"/>
              <a:gd name="connsiteX0" fmla="*/ 0 w 2942336"/>
              <a:gd name="connsiteY0" fmla="*/ 2082800 h 2082800"/>
              <a:gd name="connsiteX1" fmla="*/ 218440 w 2942336"/>
              <a:gd name="connsiteY1" fmla="*/ 1410479 h 2082800"/>
              <a:gd name="connsiteX2" fmla="*/ 2942336 w 2942336"/>
              <a:gd name="connsiteY2" fmla="*/ 1503426 h 2082800"/>
              <a:gd name="connsiteX0" fmla="*/ 779780 w 2942336"/>
              <a:gd name="connsiteY0" fmla="*/ 0 h 2082800"/>
              <a:gd name="connsiteX1" fmla="*/ 1982216 w 2942336"/>
              <a:gd name="connsiteY1" fmla="*/ 756666 h 2082800"/>
              <a:gd name="connsiteX2" fmla="*/ 779780 w 2942336"/>
              <a:gd name="connsiteY2" fmla="*/ 756666 h 2082800"/>
              <a:gd name="connsiteX3" fmla="*/ 779780 w 2942336"/>
              <a:gd name="connsiteY3" fmla="*/ 0 h 2082800"/>
              <a:gd name="connsiteX0" fmla="*/ 0 w 2942336"/>
              <a:gd name="connsiteY0" fmla="*/ 2082800 h 2082800"/>
              <a:gd name="connsiteX1" fmla="*/ 218440 w 2942336"/>
              <a:gd name="connsiteY1" fmla="*/ 1410479 h 2082800"/>
              <a:gd name="connsiteX2" fmla="*/ 2942336 w 2942336"/>
              <a:gd name="connsiteY2" fmla="*/ 1503426 h 2082800"/>
              <a:gd name="connsiteX0" fmla="*/ 779780 w 2942336"/>
              <a:gd name="connsiteY0" fmla="*/ 0 h 2082800"/>
              <a:gd name="connsiteX1" fmla="*/ 1982216 w 2942336"/>
              <a:gd name="connsiteY1" fmla="*/ 756666 h 2082800"/>
              <a:gd name="connsiteX2" fmla="*/ 779780 w 2942336"/>
              <a:gd name="connsiteY2" fmla="*/ 756666 h 2082800"/>
              <a:gd name="connsiteX3" fmla="*/ 779780 w 2942336"/>
              <a:gd name="connsiteY3" fmla="*/ 0 h 2082800"/>
              <a:gd name="connsiteX0" fmla="*/ 0 w 2942336"/>
              <a:gd name="connsiteY0" fmla="*/ 2082800 h 2082800"/>
              <a:gd name="connsiteX1" fmla="*/ 218440 w 2942336"/>
              <a:gd name="connsiteY1" fmla="*/ 1410479 h 2082800"/>
              <a:gd name="connsiteX2" fmla="*/ 2942336 w 2942336"/>
              <a:gd name="connsiteY2" fmla="*/ 1503426 h 2082800"/>
              <a:gd name="connsiteX0" fmla="*/ 779780 w 2932176"/>
              <a:gd name="connsiteY0" fmla="*/ 0 h 2082800"/>
              <a:gd name="connsiteX1" fmla="*/ 1982216 w 2932176"/>
              <a:gd name="connsiteY1" fmla="*/ 756666 h 2082800"/>
              <a:gd name="connsiteX2" fmla="*/ 779780 w 2932176"/>
              <a:gd name="connsiteY2" fmla="*/ 756666 h 2082800"/>
              <a:gd name="connsiteX3" fmla="*/ 779780 w 2932176"/>
              <a:gd name="connsiteY3" fmla="*/ 0 h 2082800"/>
              <a:gd name="connsiteX0" fmla="*/ 0 w 2932176"/>
              <a:gd name="connsiteY0" fmla="*/ 2082800 h 2082800"/>
              <a:gd name="connsiteX1" fmla="*/ 218440 w 2932176"/>
              <a:gd name="connsiteY1" fmla="*/ 1410479 h 2082800"/>
              <a:gd name="connsiteX2" fmla="*/ 2932176 w 2932176"/>
              <a:gd name="connsiteY2" fmla="*/ 1356106 h 2082800"/>
              <a:gd name="connsiteX0" fmla="*/ 657860 w 2810256"/>
              <a:gd name="connsiteY0" fmla="*/ 0 h 2115820"/>
              <a:gd name="connsiteX1" fmla="*/ 1860296 w 2810256"/>
              <a:gd name="connsiteY1" fmla="*/ 756666 h 2115820"/>
              <a:gd name="connsiteX2" fmla="*/ 657860 w 2810256"/>
              <a:gd name="connsiteY2" fmla="*/ 756666 h 2115820"/>
              <a:gd name="connsiteX3" fmla="*/ 657860 w 2810256"/>
              <a:gd name="connsiteY3" fmla="*/ 0 h 2115820"/>
              <a:gd name="connsiteX0" fmla="*/ 0 w 2810256"/>
              <a:gd name="connsiteY0" fmla="*/ 2115820 h 2115820"/>
              <a:gd name="connsiteX1" fmla="*/ 96520 w 2810256"/>
              <a:gd name="connsiteY1" fmla="*/ 1410479 h 2115820"/>
              <a:gd name="connsiteX2" fmla="*/ 2810256 w 2810256"/>
              <a:gd name="connsiteY2" fmla="*/ 1356106 h 2115820"/>
              <a:gd name="connsiteX0" fmla="*/ 635398 w 2787794"/>
              <a:gd name="connsiteY0" fmla="*/ 0 h 2113280"/>
              <a:gd name="connsiteX1" fmla="*/ 1837834 w 2787794"/>
              <a:gd name="connsiteY1" fmla="*/ 756666 h 2113280"/>
              <a:gd name="connsiteX2" fmla="*/ 635398 w 2787794"/>
              <a:gd name="connsiteY2" fmla="*/ 756666 h 2113280"/>
              <a:gd name="connsiteX3" fmla="*/ 635398 w 2787794"/>
              <a:gd name="connsiteY3" fmla="*/ 0 h 2113280"/>
              <a:gd name="connsiteX0" fmla="*/ 8018 w 2787794"/>
              <a:gd name="connsiteY0" fmla="*/ 2113280 h 2113280"/>
              <a:gd name="connsiteX1" fmla="*/ 74058 w 2787794"/>
              <a:gd name="connsiteY1" fmla="*/ 1410479 h 2113280"/>
              <a:gd name="connsiteX2" fmla="*/ 2787794 w 2787794"/>
              <a:gd name="connsiteY2" fmla="*/ 1356106 h 2113280"/>
              <a:gd name="connsiteX0" fmla="*/ 627380 w 2779776"/>
              <a:gd name="connsiteY0" fmla="*/ 0 h 2113280"/>
              <a:gd name="connsiteX1" fmla="*/ 1829816 w 2779776"/>
              <a:gd name="connsiteY1" fmla="*/ 756666 h 2113280"/>
              <a:gd name="connsiteX2" fmla="*/ 627380 w 2779776"/>
              <a:gd name="connsiteY2" fmla="*/ 756666 h 2113280"/>
              <a:gd name="connsiteX3" fmla="*/ 627380 w 2779776"/>
              <a:gd name="connsiteY3" fmla="*/ 0 h 2113280"/>
              <a:gd name="connsiteX0" fmla="*/ 0 w 2779776"/>
              <a:gd name="connsiteY0" fmla="*/ 2113280 h 2113280"/>
              <a:gd name="connsiteX1" fmla="*/ 66040 w 2779776"/>
              <a:gd name="connsiteY1" fmla="*/ 1410479 h 2113280"/>
              <a:gd name="connsiteX2" fmla="*/ 2779776 w 2779776"/>
              <a:gd name="connsiteY2" fmla="*/ 1356106 h 2113280"/>
              <a:gd name="connsiteX0" fmla="*/ 627380 w 2779776"/>
              <a:gd name="connsiteY0" fmla="*/ 0 h 2113280"/>
              <a:gd name="connsiteX1" fmla="*/ 1829816 w 2779776"/>
              <a:gd name="connsiteY1" fmla="*/ 756666 h 2113280"/>
              <a:gd name="connsiteX2" fmla="*/ 627380 w 2779776"/>
              <a:gd name="connsiteY2" fmla="*/ 756666 h 2113280"/>
              <a:gd name="connsiteX3" fmla="*/ 627380 w 2779776"/>
              <a:gd name="connsiteY3" fmla="*/ 0 h 2113280"/>
              <a:gd name="connsiteX0" fmla="*/ 0 w 2779776"/>
              <a:gd name="connsiteY0" fmla="*/ 2113280 h 2113280"/>
              <a:gd name="connsiteX1" fmla="*/ 66040 w 2779776"/>
              <a:gd name="connsiteY1" fmla="*/ 1410479 h 2113280"/>
              <a:gd name="connsiteX2" fmla="*/ 2779776 w 2779776"/>
              <a:gd name="connsiteY2" fmla="*/ 1356106 h 2113280"/>
              <a:gd name="connsiteX0" fmla="*/ 627380 w 2779776"/>
              <a:gd name="connsiteY0" fmla="*/ 0 h 2113280"/>
              <a:gd name="connsiteX1" fmla="*/ 1829816 w 2779776"/>
              <a:gd name="connsiteY1" fmla="*/ 756666 h 2113280"/>
              <a:gd name="connsiteX2" fmla="*/ 627380 w 2779776"/>
              <a:gd name="connsiteY2" fmla="*/ 756666 h 2113280"/>
              <a:gd name="connsiteX3" fmla="*/ 627380 w 2779776"/>
              <a:gd name="connsiteY3" fmla="*/ 0 h 2113280"/>
              <a:gd name="connsiteX0" fmla="*/ 0 w 2779776"/>
              <a:gd name="connsiteY0" fmla="*/ 2113280 h 2113280"/>
              <a:gd name="connsiteX1" fmla="*/ 66040 w 2779776"/>
              <a:gd name="connsiteY1" fmla="*/ 1410479 h 2113280"/>
              <a:gd name="connsiteX2" fmla="*/ 2779776 w 2779776"/>
              <a:gd name="connsiteY2" fmla="*/ 1356106 h 2113280"/>
              <a:gd name="connsiteX0" fmla="*/ 627380 w 2779776"/>
              <a:gd name="connsiteY0" fmla="*/ 0 h 2113280"/>
              <a:gd name="connsiteX1" fmla="*/ 1829816 w 2779776"/>
              <a:gd name="connsiteY1" fmla="*/ 756666 h 2113280"/>
              <a:gd name="connsiteX2" fmla="*/ 627380 w 2779776"/>
              <a:gd name="connsiteY2" fmla="*/ 756666 h 2113280"/>
              <a:gd name="connsiteX3" fmla="*/ 627380 w 2779776"/>
              <a:gd name="connsiteY3" fmla="*/ 0 h 2113280"/>
              <a:gd name="connsiteX0" fmla="*/ 0 w 2779776"/>
              <a:gd name="connsiteY0" fmla="*/ 2113280 h 2113280"/>
              <a:gd name="connsiteX1" fmla="*/ 66040 w 2779776"/>
              <a:gd name="connsiteY1" fmla="*/ 1410479 h 2113280"/>
              <a:gd name="connsiteX2" fmla="*/ 2779776 w 2779776"/>
              <a:gd name="connsiteY2" fmla="*/ 1356106 h 2113280"/>
              <a:gd name="connsiteX0" fmla="*/ 635000 w 2787396"/>
              <a:gd name="connsiteY0" fmla="*/ 0 h 2174240"/>
              <a:gd name="connsiteX1" fmla="*/ 1837436 w 2787396"/>
              <a:gd name="connsiteY1" fmla="*/ 756666 h 2174240"/>
              <a:gd name="connsiteX2" fmla="*/ 635000 w 2787396"/>
              <a:gd name="connsiteY2" fmla="*/ 756666 h 2174240"/>
              <a:gd name="connsiteX3" fmla="*/ 635000 w 2787396"/>
              <a:gd name="connsiteY3" fmla="*/ 0 h 2174240"/>
              <a:gd name="connsiteX0" fmla="*/ 0 w 2787396"/>
              <a:gd name="connsiteY0" fmla="*/ 2174240 h 2174240"/>
              <a:gd name="connsiteX1" fmla="*/ 73660 w 2787396"/>
              <a:gd name="connsiteY1" fmla="*/ 1410479 h 2174240"/>
              <a:gd name="connsiteX2" fmla="*/ 2787396 w 2787396"/>
              <a:gd name="connsiteY2" fmla="*/ 1356106 h 2174240"/>
              <a:gd name="connsiteX0" fmla="*/ 593578 w 2745974"/>
              <a:gd name="connsiteY0" fmla="*/ 0 h 2164080"/>
              <a:gd name="connsiteX1" fmla="*/ 1796014 w 2745974"/>
              <a:gd name="connsiteY1" fmla="*/ 756666 h 2164080"/>
              <a:gd name="connsiteX2" fmla="*/ 593578 w 2745974"/>
              <a:gd name="connsiteY2" fmla="*/ 756666 h 2164080"/>
              <a:gd name="connsiteX3" fmla="*/ 593578 w 2745974"/>
              <a:gd name="connsiteY3" fmla="*/ 0 h 2164080"/>
              <a:gd name="connsiteX0" fmla="*/ 27158 w 2745974"/>
              <a:gd name="connsiteY0" fmla="*/ 2164080 h 2164080"/>
              <a:gd name="connsiteX1" fmla="*/ 32238 w 2745974"/>
              <a:gd name="connsiteY1" fmla="*/ 1410479 h 2164080"/>
              <a:gd name="connsiteX2" fmla="*/ 2745974 w 2745974"/>
              <a:gd name="connsiteY2" fmla="*/ 1356106 h 2164080"/>
              <a:gd name="connsiteX0" fmla="*/ 638723 w 2791119"/>
              <a:gd name="connsiteY0" fmla="*/ 0 h 2164080"/>
              <a:gd name="connsiteX1" fmla="*/ 1841159 w 2791119"/>
              <a:gd name="connsiteY1" fmla="*/ 756666 h 2164080"/>
              <a:gd name="connsiteX2" fmla="*/ 638723 w 2791119"/>
              <a:gd name="connsiteY2" fmla="*/ 756666 h 2164080"/>
              <a:gd name="connsiteX3" fmla="*/ 638723 w 2791119"/>
              <a:gd name="connsiteY3" fmla="*/ 0 h 2164080"/>
              <a:gd name="connsiteX0" fmla="*/ 72303 w 2791119"/>
              <a:gd name="connsiteY0" fmla="*/ 2164080 h 2164080"/>
              <a:gd name="connsiteX1" fmla="*/ 77383 w 2791119"/>
              <a:gd name="connsiteY1" fmla="*/ 1410479 h 2164080"/>
              <a:gd name="connsiteX2" fmla="*/ 2791119 w 2791119"/>
              <a:gd name="connsiteY2" fmla="*/ 1356106 h 2164080"/>
              <a:gd name="connsiteX0" fmla="*/ 638723 w 2791119"/>
              <a:gd name="connsiteY0" fmla="*/ 0 h 2164080"/>
              <a:gd name="connsiteX1" fmla="*/ 1841159 w 2791119"/>
              <a:gd name="connsiteY1" fmla="*/ 756666 h 2164080"/>
              <a:gd name="connsiteX2" fmla="*/ 638723 w 2791119"/>
              <a:gd name="connsiteY2" fmla="*/ 756666 h 2164080"/>
              <a:gd name="connsiteX3" fmla="*/ 638723 w 2791119"/>
              <a:gd name="connsiteY3" fmla="*/ 0 h 2164080"/>
              <a:gd name="connsiteX0" fmla="*/ 72303 w 2791119"/>
              <a:gd name="connsiteY0" fmla="*/ 2164080 h 2164080"/>
              <a:gd name="connsiteX1" fmla="*/ 77383 w 2791119"/>
              <a:gd name="connsiteY1" fmla="*/ 1410479 h 2164080"/>
              <a:gd name="connsiteX2" fmla="*/ 2791119 w 2791119"/>
              <a:gd name="connsiteY2" fmla="*/ 1356106 h 2164080"/>
              <a:gd name="connsiteX0" fmla="*/ 608248 w 2760644"/>
              <a:gd name="connsiteY0" fmla="*/ 0 h 2164080"/>
              <a:gd name="connsiteX1" fmla="*/ 1810684 w 2760644"/>
              <a:gd name="connsiteY1" fmla="*/ 756666 h 2164080"/>
              <a:gd name="connsiteX2" fmla="*/ 608248 w 2760644"/>
              <a:gd name="connsiteY2" fmla="*/ 756666 h 2164080"/>
              <a:gd name="connsiteX3" fmla="*/ 608248 w 2760644"/>
              <a:gd name="connsiteY3" fmla="*/ 0 h 2164080"/>
              <a:gd name="connsiteX0" fmla="*/ 41828 w 2760644"/>
              <a:gd name="connsiteY0" fmla="*/ 2164080 h 2164080"/>
              <a:gd name="connsiteX1" fmla="*/ 46908 w 2760644"/>
              <a:gd name="connsiteY1" fmla="*/ 1410479 h 2164080"/>
              <a:gd name="connsiteX2" fmla="*/ 2760644 w 2760644"/>
              <a:gd name="connsiteY2" fmla="*/ 1356106 h 2164080"/>
              <a:gd name="connsiteX0" fmla="*/ 608248 w 2760644"/>
              <a:gd name="connsiteY0" fmla="*/ 0 h 2164080"/>
              <a:gd name="connsiteX1" fmla="*/ 1810684 w 2760644"/>
              <a:gd name="connsiteY1" fmla="*/ 756666 h 2164080"/>
              <a:gd name="connsiteX2" fmla="*/ 608248 w 2760644"/>
              <a:gd name="connsiteY2" fmla="*/ 756666 h 2164080"/>
              <a:gd name="connsiteX3" fmla="*/ 608248 w 2760644"/>
              <a:gd name="connsiteY3" fmla="*/ 0 h 2164080"/>
              <a:gd name="connsiteX0" fmla="*/ 41828 w 2760644"/>
              <a:gd name="connsiteY0" fmla="*/ 2164080 h 2164080"/>
              <a:gd name="connsiteX1" fmla="*/ 46908 w 2760644"/>
              <a:gd name="connsiteY1" fmla="*/ 1410479 h 2164080"/>
              <a:gd name="connsiteX2" fmla="*/ 2760644 w 2760644"/>
              <a:gd name="connsiteY2" fmla="*/ 1356106 h 2164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0644" h="2164080" stroke="0" extrusionOk="0">
                <a:moveTo>
                  <a:pt x="608248" y="0"/>
                </a:moveTo>
                <a:cubicBezTo>
                  <a:pt x="1272335" y="0"/>
                  <a:pt x="1810684" y="338771"/>
                  <a:pt x="1810684" y="756666"/>
                </a:cubicBezTo>
                <a:lnTo>
                  <a:pt x="608248" y="756666"/>
                </a:lnTo>
                <a:lnTo>
                  <a:pt x="608248" y="0"/>
                </a:lnTo>
                <a:close/>
              </a:path>
              <a:path w="2760644" h="2164080" fill="none">
                <a:moveTo>
                  <a:pt x="41828" y="2164080"/>
                </a:moveTo>
                <a:cubicBezTo>
                  <a:pt x="44791" y="1632080"/>
                  <a:pt x="-57126" y="1566209"/>
                  <a:pt x="46908" y="1410479"/>
                </a:cubicBezTo>
                <a:cubicBezTo>
                  <a:pt x="143940" y="1313815"/>
                  <a:pt x="180004" y="1405571"/>
                  <a:pt x="2760644" y="1356106"/>
                </a:cubicBezTo>
              </a:path>
            </a:pathLst>
          </a:custGeom>
          <a:ln w="57150">
            <a:solidFill>
              <a:srgbClr val="FFFF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A15E8618-7EE6-9789-A961-3E35740D655A}"/>
              </a:ext>
            </a:extLst>
          </p:cNvPr>
          <p:cNvSpPr txBox="1"/>
          <p:nvPr/>
        </p:nvSpPr>
        <p:spPr>
          <a:xfrm>
            <a:off x="958608" y="3274090"/>
            <a:ext cx="352308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nb-NO" sz="2400" b="1" i="0" dirty="0">
                <a:solidFill>
                  <a:srgbClr val="FFD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STEM MAKER LEVEL 1 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tr-TR" sz="2400" i="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(</a:t>
            </a:r>
            <a:r>
              <a:rPr lang="nb-NO" sz="2400" i="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10 Farklı Etkinlik</a:t>
            </a:r>
            <a:r>
              <a:rPr lang="tr-TR" sz="2400" i="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)</a:t>
            </a:r>
            <a:endParaRPr lang="nb-NO" sz="2400" i="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48D474DF-02C0-B399-67FB-21C2C3D9F11B}"/>
              </a:ext>
            </a:extLst>
          </p:cNvPr>
          <p:cNvSpPr txBox="1"/>
          <p:nvPr/>
        </p:nvSpPr>
        <p:spPr>
          <a:xfrm>
            <a:off x="4662308" y="3274090"/>
            <a:ext cx="352308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nb-NO" sz="2400" b="1" i="0" dirty="0">
                <a:solidFill>
                  <a:srgbClr val="FFD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STEM MAKER LEVEL </a:t>
            </a:r>
            <a:r>
              <a:rPr lang="tr-TR" sz="2400" b="1" i="0" dirty="0">
                <a:solidFill>
                  <a:srgbClr val="FFD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</a:t>
            </a:r>
            <a:r>
              <a:rPr lang="nb-NO" sz="2400" b="1" i="0" dirty="0">
                <a:solidFill>
                  <a:srgbClr val="FFD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tr-TR" sz="2400" i="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(</a:t>
            </a:r>
            <a:r>
              <a:rPr lang="nb-NO" sz="2400" i="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10 Farklı Etkinlik</a:t>
            </a:r>
            <a:r>
              <a:rPr lang="tr-TR" sz="2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)</a:t>
            </a:r>
            <a:endParaRPr lang="nb-NO" sz="2400" i="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FBC521B-5007-C3B5-F89C-E80484BF0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529" y="1915143"/>
            <a:ext cx="1911242" cy="1522302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BC42D151-456F-3365-ED2C-C35A23A54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229" y="1751788"/>
            <a:ext cx="1911242" cy="152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3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3;p14">
            <a:extLst>
              <a:ext uri="{FF2B5EF4-FFF2-40B4-BE49-F238E27FC236}">
                <a16:creationId xmlns:a16="http://schemas.microsoft.com/office/drawing/2014/main" id="{DB67E192-CAA7-44EC-A478-16E7C6FDE943}"/>
              </a:ext>
            </a:extLst>
          </p:cNvPr>
          <p:cNvSpPr txBox="1">
            <a:spLocks/>
          </p:cNvSpPr>
          <p:nvPr/>
        </p:nvSpPr>
        <p:spPr>
          <a:xfrm>
            <a:off x="1838960" y="588239"/>
            <a:ext cx="5466080" cy="4455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0" tIns="3600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tr-TR" sz="2800" dirty="0">
                <a:solidFill>
                  <a:srgbClr val="A2195B"/>
                </a:solidFill>
                <a:latin typeface="+mj-lt"/>
                <a:ea typeface="Roboto Black" panose="02000000000000000000" pitchFamily="2" charset="0"/>
                <a:cs typeface="Times New Roman" panose="02020603050405020304" pitchFamily="18" charset="0"/>
              </a:rPr>
              <a:t>STEM MAKER SET İÇERİKLERİ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116F32D1-0EFC-B24E-8D5D-545ACEF50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494" y="1533978"/>
            <a:ext cx="835575" cy="913739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4FF3308E-5FB8-48BF-68CD-C0A3A7DC9E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05494" y="2972521"/>
            <a:ext cx="858982" cy="85898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A59ADE6C-BB2E-2DFE-2F4F-034885C6CD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477" y="1540693"/>
            <a:ext cx="902747" cy="900308"/>
          </a:xfrm>
          <a:prstGeom prst="rect">
            <a:avLst/>
          </a:prstGeom>
        </p:spPr>
      </p:pic>
      <p:pic>
        <p:nvPicPr>
          <p:cNvPr id="8" name="İçerik Yer Tutucusu 12">
            <a:extLst>
              <a:ext uri="{FF2B5EF4-FFF2-40B4-BE49-F238E27FC236}">
                <a16:creationId xmlns:a16="http://schemas.microsoft.com/office/drawing/2014/main" id="{228046F8-059B-F5C1-E9B3-284ADD5CE9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9549" y="2992954"/>
            <a:ext cx="930860" cy="818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AAD9CEB6-D5A5-8231-8B48-6C77D1A6E7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32" y="1561356"/>
            <a:ext cx="858982" cy="858982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A795C880-3B7C-8091-EDD5-24F0E0C243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482" y="2975361"/>
            <a:ext cx="853303" cy="853303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5718B086-567E-B857-6BAD-1E334E9654C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62416" y="1433965"/>
            <a:ext cx="858979" cy="1113765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18D56718-EA28-658D-42A4-858DA4534D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3859" y="2975361"/>
            <a:ext cx="1013922" cy="853303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57D45199-6069-CDB4-FDC6-5499121C05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29355" y="1555441"/>
            <a:ext cx="2373258" cy="227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06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CAACDCFC-68F5-3837-DBD4-62B53A0FD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798" y="1504967"/>
            <a:ext cx="2151079" cy="2133566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A9F248C-C8DF-1921-17EA-42B045149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834" y="1504967"/>
            <a:ext cx="2394465" cy="2133566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0A05DA9F-F55A-FE5A-6AC3-FFCA21BD3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498" y="1504967"/>
            <a:ext cx="2613620" cy="2133566"/>
          </a:xfrm>
          <a:prstGeom prst="rect">
            <a:avLst/>
          </a:prstGeom>
        </p:spPr>
      </p:pic>
      <p:sp>
        <p:nvSpPr>
          <p:cNvPr id="8" name="Google Shape;73;p14">
            <a:extLst>
              <a:ext uri="{FF2B5EF4-FFF2-40B4-BE49-F238E27FC236}">
                <a16:creationId xmlns:a16="http://schemas.microsoft.com/office/drawing/2014/main" id="{25EEE92A-F3D1-CD19-0243-E31C068D81D2}"/>
              </a:ext>
            </a:extLst>
          </p:cNvPr>
          <p:cNvSpPr txBox="1">
            <a:spLocks/>
          </p:cNvSpPr>
          <p:nvPr/>
        </p:nvSpPr>
        <p:spPr>
          <a:xfrm>
            <a:off x="2573867" y="588239"/>
            <a:ext cx="3996266" cy="4455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0" tIns="3600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tr-TR" sz="2800" dirty="0">
                <a:solidFill>
                  <a:srgbClr val="A2195B"/>
                </a:solidFill>
                <a:latin typeface="+mj-lt"/>
                <a:ea typeface="Roboto Black" panose="02000000000000000000" pitchFamily="2" charset="0"/>
                <a:cs typeface="Times New Roman" panose="02020603050405020304" pitchFamily="18" charset="0"/>
              </a:rPr>
              <a:t>ETKİNLİK ÖRNEKLERİ</a:t>
            </a:r>
          </a:p>
        </p:txBody>
      </p:sp>
    </p:spTree>
    <p:extLst>
      <p:ext uri="{BB962C8B-B14F-4D97-AF65-F5344CB8AC3E}">
        <p14:creationId xmlns:p14="http://schemas.microsoft.com/office/powerpoint/2010/main" val="61068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Perdita template">
  <a:themeElements>
    <a:clrScheme name="Custom 347">
      <a:dk1>
        <a:srgbClr val="434343"/>
      </a:dk1>
      <a:lt1>
        <a:srgbClr val="FFFFFF"/>
      </a:lt1>
      <a:dk2>
        <a:srgbClr val="999999"/>
      </a:dk2>
      <a:lt2>
        <a:srgbClr val="EFEFEF"/>
      </a:lt2>
      <a:accent1>
        <a:srgbClr val="FF9E00"/>
      </a:accent1>
      <a:accent2>
        <a:srgbClr val="FF6F00"/>
      </a:accent2>
      <a:accent3>
        <a:srgbClr val="8A827D"/>
      </a:accent3>
      <a:accent4>
        <a:srgbClr val="443F3D"/>
      </a:accent4>
      <a:accent5>
        <a:srgbClr val="A0BEDA"/>
      </a:accent5>
      <a:accent6>
        <a:srgbClr val="5E86AC"/>
      </a:accent6>
      <a:hlink>
        <a:srgbClr val="434343"/>
      </a:hlink>
      <a:folHlink>
        <a:srgbClr val="6611CC"/>
      </a:folHlink>
    </a:clrScheme>
    <a:fontScheme name="Özel 3">
      <a:majorFont>
        <a:latin typeface="Roboto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6120</TotalTime>
  <Words>586</Words>
  <Application>Microsoft Office PowerPoint</Application>
  <PresentationFormat>Ekran Gösterisi (16:9)</PresentationFormat>
  <Paragraphs>101</Paragraphs>
  <Slides>35</Slides>
  <Notes>35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35</vt:i4>
      </vt:variant>
    </vt:vector>
  </HeadingPairs>
  <TitlesOfParts>
    <vt:vector size="43" baseType="lpstr">
      <vt:lpstr>Montserrat</vt:lpstr>
      <vt:lpstr>Droid Serif</vt:lpstr>
      <vt:lpstr>Trebuchet MS</vt:lpstr>
      <vt:lpstr>Roboto</vt:lpstr>
      <vt:lpstr>Roboto Condensed</vt:lpstr>
      <vt:lpstr>Roboto Black</vt:lpstr>
      <vt:lpstr>Arial</vt:lpstr>
      <vt:lpstr>Perdita template</vt:lpstr>
      <vt:lpstr>YENİ EĞİTİM SETLERİ  VE  ATÖLYE UYGULAMALARI </vt:lpstr>
      <vt:lpstr>PowerPoint Sunusu</vt:lpstr>
      <vt:lpstr>STEM MAKER SETLERİ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ASTROCODE</vt:lpstr>
      <vt:lpstr>PowerPoint Sunusu</vt:lpstr>
      <vt:lpstr>PowerPoint Sunusu</vt:lpstr>
      <vt:lpstr>PowerPoint Sunusu</vt:lpstr>
      <vt:lpstr>PowerPoint Sunusu</vt:lpstr>
      <vt:lpstr>PowerPoint Sunusu</vt:lpstr>
      <vt:lpstr>HOBİ SETLERİ</vt:lpstr>
      <vt:lpstr>PowerPoint Sunusu</vt:lpstr>
      <vt:lpstr>PowerPoint Sunusu</vt:lpstr>
      <vt:lpstr>PowerPoint Sunusu</vt:lpstr>
      <vt:lpstr>PowerPoint Sunusu</vt:lpstr>
      <vt:lpstr>PowerPoint Sunusu</vt:lpstr>
      <vt:lpstr>SETLERİN UYGULAMA SÜRELERİ</vt:lpstr>
      <vt:lpstr>PowerPoint Sunusu</vt:lpstr>
      <vt:lpstr>PowerPoint Sunusu</vt:lpstr>
      <vt:lpstr>PowerPoint Sunusu</vt:lpstr>
      <vt:lpstr>PowerPoint Sunusu</vt:lpstr>
      <vt:lpstr>PowerPoint Sunusu</vt:lpstr>
      <vt:lpstr>KATILIMINIZ İÇİN TEŞEKKÜRLER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Bayram YILDIZ</dc:creator>
  <cp:lastModifiedBy>Beyza Bilgic</cp:lastModifiedBy>
  <cp:revision>361</cp:revision>
  <dcterms:modified xsi:type="dcterms:W3CDTF">2023-04-03T10:53:17Z</dcterms:modified>
</cp:coreProperties>
</file>