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1"/>
  </p:notesMasterIdLst>
  <p:sldIdLst>
    <p:sldId id="270" r:id="rId2"/>
    <p:sldId id="257" r:id="rId3"/>
    <p:sldId id="290" r:id="rId4"/>
    <p:sldId id="272" r:id="rId5"/>
    <p:sldId id="275" r:id="rId6"/>
    <p:sldId id="276" r:id="rId7"/>
    <p:sldId id="277" r:id="rId8"/>
    <p:sldId id="279" r:id="rId9"/>
    <p:sldId id="258" r:id="rId10"/>
    <p:sldId id="280" r:id="rId11"/>
    <p:sldId id="262" r:id="rId12"/>
    <p:sldId id="342" r:id="rId13"/>
    <p:sldId id="281" r:id="rId14"/>
    <p:sldId id="282" r:id="rId15"/>
    <p:sldId id="284" r:id="rId16"/>
    <p:sldId id="285" r:id="rId17"/>
    <p:sldId id="286" r:id="rId18"/>
    <p:sldId id="287" r:id="rId19"/>
    <p:sldId id="289" r:id="rId20"/>
    <p:sldId id="291" r:id="rId21"/>
    <p:sldId id="292" r:id="rId22"/>
    <p:sldId id="293" r:id="rId23"/>
    <p:sldId id="294" r:id="rId24"/>
    <p:sldId id="295" r:id="rId25"/>
    <p:sldId id="296" r:id="rId26"/>
    <p:sldId id="260"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5" r:id="rId45"/>
    <p:sldId id="316" r:id="rId46"/>
    <p:sldId id="317" r:id="rId47"/>
    <p:sldId id="318" r:id="rId48"/>
    <p:sldId id="319" r:id="rId49"/>
    <p:sldId id="320" r:id="rId50"/>
    <p:sldId id="321" r:id="rId51"/>
    <p:sldId id="322" r:id="rId52"/>
    <p:sldId id="323" r:id="rId53"/>
    <p:sldId id="314"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263" r:id="rId69"/>
    <p:sldId id="340" r:id="rId70"/>
  </p:sldIdLst>
  <p:sldSz cx="18288000" cy="10287000"/>
  <p:notesSz cx="18288000" cy="10287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A5C"/>
    <a:srgbClr val="F58633"/>
    <a:srgbClr val="FF0000"/>
    <a:srgbClr val="FAF6F1"/>
    <a:srgbClr val="999090"/>
    <a:srgbClr val="FFCC29"/>
    <a:srgbClr val="F74D7E"/>
    <a:srgbClr val="E5D1E1"/>
    <a:srgbClr val="A56152"/>
    <a:srgbClr val="F2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774"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CEB4C058-B031-419B-87BD-AE799A0D05BE}" type="datetimeFigureOut">
              <a:rPr lang="tr-TR" smtClean="0"/>
              <a:t>13.04.2023</a:t>
            </a:fld>
            <a:endParaRPr lang="tr-TR"/>
          </a:p>
        </p:txBody>
      </p:sp>
      <p:sp>
        <p:nvSpPr>
          <p:cNvPr id="4" name="Slayt Resmi Yer Tutucusu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9AAF308F-863A-47CE-BF87-4E76EC43BCC6}" type="slidenum">
              <a:rPr lang="tr-TR" smtClean="0"/>
              <a:t>‹#›</a:t>
            </a:fld>
            <a:endParaRPr lang="tr-TR"/>
          </a:p>
        </p:txBody>
      </p:sp>
    </p:spTree>
    <p:extLst>
      <p:ext uri="{BB962C8B-B14F-4D97-AF65-F5344CB8AC3E}">
        <p14:creationId xmlns:p14="http://schemas.microsoft.com/office/powerpoint/2010/main" val="267808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B1B8826-CBCE-4107-A6AB-9B6EB84C2699}" type="slidenum">
              <a:rPr lang="tr-TR" smtClean="0"/>
              <a:t>51</a:t>
            </a:fld>
            <a:endParaRPr lang="tr-TR"/>
          </a:p>
        </p:txBody>
      </p:sp>
    </p:spTree>
    <p:extLst>
      <p:ext uri="{BB962C8B-B14F-4D97-AF65-F5344CB8AC3E}">
        <p14:creationId xmlns:p14="http://schemas.microsoft.com/office/powerpoint/2010/main" val="853482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AF6F1"/>
          </a:solidFill>
        </p:spPr>
        <p:txBody>
          <a:bodyPr wrap="square" lIns="0" tIns="0" rIns="0" bIns="0" rtlCol="0"/>
          <a:lstStyle/>
          <a:p>
            <a:endParaRPr/>
          </a:p>
        </p:txBody>
      </p:sp>
      <p:sp>
        <p:nvSpPr>
          <p:cNvPr id="2" name="Holder 2"/>
          <p:cNvSpPr>
            <a:spLocks noGrp="1"/>
          </p:cNvSpPr>
          <p:nvPr>
            <p:ph type="ctrTitle"/>
          </p:nvPr>
        </p:nvSpPr>
        <p:spPr>
          <a:xfrm>
            <a:off x="6011450" y="3800956"/>
            <a:ext cx="6265098" cy="1590675"/>
          </a:xfrm>
          <a:prstGeom prst="rect">
            <a:avLst/>
          </a:prstGeom>
        </p:spPr>
        <p:txBody>
          <a:bodyPr wrap="square" lIns="0" tIns="0" rIns="0" bIns="0">
            <a:spAutoFit/>
          </a:bodyPr>
          <a:lstStyle>
            <a:lvl1pPr>
              <a:defRPr sz="10250" b="1" i="0">
                <a:solidFill>
                  <a:schemeClr val="tx1"/>
                </a:solidFill>
                <a:latin typeface="Trebuchet MS"/>
                <a:cs typeface="Trebuchet MS"/>
              </a:defRPr>
            </a:lvl1pPr>
          </a:lstStyle>
          <a:p>
            <a:endParaRPr/>
          </a:p>
        </p:txBody>
      </p:sp>
      <p:sp>
        <p:nvSpPr>
          <p:cNvPr id="3" name="Holder 3"/>
          <p:cNvSpPr>
            <a:spLocks noGrp="1"/>
          </p:cNvSpPr>
          <p:nvPr>
            <p:ph type="subTitle" idx="4"/>
          </p:nvPr>
        </p:nvSpPr>
        <p:spPr>
          <a:xfrm>
            <a:off x="2743200" y="6628599"/>
            <a:ext cx="12801600" cy="257175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1" i="0">
                <a:solidFill>
                  <a:srgbClr val="206A5C"/>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1" i="0">
                <a:solidFill>
                  <a:srgbClr val="206A5C"/>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1" i="0">
                <a:solidFill>
                  <a:srgbClr val="206A5C"/>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AF6F1"/>
          </a:solidFill>
        </p:spPr>
        <p:txBody>
          <a:bodyPr wrap="square" lIns="0" tIns="0" rIns="0" bIns="0" rtlCol="0"/>
          <a:lstStyle/>
          <a:p>
            <a:endParaRPr/>
          </a:p>
        </p:txBody>
      </p:sp>
      <p:sp>
        <p:nvSpPr>
          <p:cNvPr id="2" name="Holder 2"/>
          <p:cNvSpPr>
            <a:spLocks noGrp="1"/>
          </p:cNvSpPr>
          <p:nvPr>
            <p:ph type="title"/>
          </p:nvPr>
        </p:nvSpPr>
        <p:spPr>
          <a:xfrm>
            <a:off x="7098238" y="1069801"/>
            <a:ext cx="4091523" cy="882650"/>
          </a:xfrm>
          <a:prstGeom prst="rect">
            <a:avLst/>
          </a:prstGeom>
        </p:spPr>
        <p:txBody>
          <a:bodyPr wrap="square" lIns="0" tIns="0" rIns="0" bIns="0">
            <a:spAutoFit/>
          </a:bodyPr>
          <a:lstStyle>
            <a:lvl1pPr>
              <a:defRPr sz="5600" b="1" i="0">
                <a:solidFill>
                  <a:srgbClr val="206A5C"/>
                </a:solidFill>
                <a:latin typeface="Trebuchet MS"/>
                <a:cs typeface="Trebuchet MS"/>
              </a:defRPr>
            </a:lvl1pPr>
          </a:lstStyle>
          <a:p>
            <a:endParaRPr/>
          </a:p>
        </p:txBody>
      </p:sp>
      <p:sp>
        <p:nvSpPr>
          <p:cNvPr id="3" name="Holder 3"/>
          <p:cNvSpPr>
            <a:spLocks noGrp="1"/>
          </p:cNvSpPr>
          <p:nvPr>
            <p:ph type="body" idx="1"/>
          </p:nvPr>
        </p:nvSpPr>
        <p:spPr>
          <a:xfrm>
            <a:off x="996950" y="3882020"/>
            <a:ext cx="8050530" cy="39452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4/13/2023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6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sv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1.sv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7.sv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7.sv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06A5C"/>
          </a:solidFill>
        </p:spPr>
        <p:txBody>
          <a:bodyPr wrap="square" lIns="0" tIns="0" rIns="0" bIns="0" rtlCol="0"/>
          <a:lstStyle/>
          <a:p>
            <a:endParaRPr/>
          </a:p>
        </p:txBody>
      </p:sp>
      <p:sp>
        <p:nvSpPr>
          <p:cNvPr id="19" name="Akış Çizelgesi: Gecikme 18">
            <a:extLst>
              <a:ext uri="{FF2B5EF4-FFF2-40B4-BE49-F238E27FC236}">
                <a16:creationId xmlns:a16="http://schemas.microsoft.com/office/drawing/2014/main" id="{5683CC99-FD70-E23E-D922-C741A9C2591C}"/>
              </a:ext>
            </a:extLst>
          </p:cNvPr>
          <p:cNvSpPr/>
          <p:nvPr/>
        </p:nvSpPr>
        <p:spPr>
          <a:xfrm rot="16200000">
            <a:off x="7562850" y="-2671067"/>
            <a:ext cx="3924300" cy="23164800"/>
          </a:xfrm>
          <a:prstGeom prst="flowChartDelay">
            <a:avLst/>
          </a:prstGeom>
          <a:solidFill>
            <a:srgbClr val="F58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object 17"/>
          <p:cNvPicPr>
            <a:picLocks noChangeAspect="1"/>
          </p:cNvPicPr>
          <p:nvPr/>
        </p:nvPicPr>
        <p:blipFill>
          <a:blip r:embed="rId2" cstate="print"/>
          <a:stretch>
            <a:fillRect/>
          </a:stretch>
        </p:blipFill>
        <p:spPr>
          <a:xfrm>
            <a:off x="7146556" y="1044135"/>
            <a:ext cx="3994888" cy="713610"/>
          </a:xfrm>
          <a:prstGeom prst="rect">
            <a:avLst/>
          </a:prstGeom>
        </p:spPr>
      </p:pic>
      <p:sp>
        <p:nvSpPr>
          <p:cNvPr id="18" name="object 18"/>
          <p:cNvSpPr txBox="1">
            <a:spLocks noGrp="1"/>
          </p:cNvSpPr>
          <p:nvPr>
            <p:ph type="title"/>
          </p:nvPr>
        </p:nvSpPr>
        <p:spPr>
          <a:xfrm>
            <a:off x="1600200" y="2715016"/>
            <a:ext cx="15849600" cy="3573414"/>
          </a:xfrm>
          <a:prstGeom prst="rect">
            <a:avLst/>
          </a:prstGeom>
        </p:spPr>
        <p:txBody>
          <a:bodyPr vert="horz" wrap="square" lIns="0" tIns="33655" rIns="0" bIns="0" rtlCol="0">
            <a:spAutoFit/>
          </a:bodyPr>
          <a:lstStyle/>
          <a:p>
            <a:pPr marR="5080" algn="r">
              <a:spcBef>
                <a:spcPts val="600"/>
              </a:spcBef>
            </a:pPr>
            <a:r>
              <a:rPr lang="tr-TR" sz="115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DEPREM MÜDAHALE PROGRAMI EĞİTİMİ</a:t>
            </a:r>
            <a:endParaRPr lang="tr-TR" sz="1150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4" name="Grafik 3">
            <a:extLst>
              <a:ext uri="{FF2B5EF4-FFF2-40B4-BE49-F238E27FC236}">
                <a16:creationId xmlns:a16="http://schemas.microsoft.com/office/drawing/2014/main" id="{08B53287-5E82-F0D8-6B7C-43AB6E283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38700"/>
            <a:ext cx="6524625" cy="4695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B9655F07-6A43-98EB-EA9C-4C1BB6562188}"/>
              </a:ext>
            </a:extLst>
          </p:cNvPr>
          <p:cNvSpPr/>
          <p:nvPr/>
        </p:nvSpPr>
        <p:spPr>
          <a:xfrm>
            <a:off x="0" y="4015154"/>
            <a:ext cx="18288000" cy="274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bject 10">
            <a:extLst>
              <a:ext uri="{FF2B5EF4-FFF2-40B4-BE49-F238E27FC236}">
                <a16:creationId xmlns:a16="http://schemas.microsoft.com/office/drawing/2014/main" id="{CE58D43D-3DEC-9BE4-AF16-8121E01A8465}"/>
              </a:ext>
            </a:extLst>
          </p:cNvPr>
          <p:cNvSpPr txBox="1">
            <a:spLocks noGrp="1"/>
          </p:cNvSpPr>
          <p:nvPr>
            <p:ph type="title"/>
          </p:nvPr>
        </p:nvSpPr>
        <p:spPr>
          <a:xfrm>
            <a:off x="7874693" y="4509591"/>
            <a:ext cx="9498907" cy="1785104"/>
          </a:xfrm>
          <a:prstGeom prst="rect">
            <a:avLst/>
          </a:prstGeom>
        </p:spPr>
        <p:txBody>
          <a:bodyPr vert="horz" wrap="square" lIns="0" tIns="15240" rIns="0" bIns="0" rtlCol="0">
            <a:spAutoFit/>
          </a:bodyPr>
          <a:lstStyle/>
          <a:p>
            <a:pPr marL="12700">
              <a:lnSpc>
                <a:spcPct val="100000"/>
              </a:lnSpc>
              <a:spcBef>
                <a:spcPts val="120"/>
              </a:spcBef>
            </a:pPr>
            <a:r>
              <a:rPr lang="tr-TR" sz="11500" spc="60" dirty="0">
                <a:solidFill>
                  <a:srgbClr val="FAF6F1"/>
                </a:solidFill>
                <a:latin typeface="Roboto Black" panose="02000000000000000000" pitchFamily="2" charset="0"/>
                <a:ea typeface="Roboto Black" panose="02000000000000000000" pitchFamily="2" charset="0"/>
                <a:cs typeface="Roboto Black" panose="02000000000000000000" pitchFamily="2" charset="0"/>
              </a:rPr>
              <a:t>ACİL OYUNU</a:t>
            </a:r>
            <a:endParaRPr lang="tr-TR" sz="11500" spc="-145" dirty="0">
              <a:solidFill>
                <a:srgbClr val="FAF6F1"/>
              </a:solidFill>
              <a:latin typeface="Roboto Black" panose="02000000000000000000" pitchFamily="2" charset="0"/>
              <a:ea typeface="Roboto Black" panose="02000000000000000000" pitchFamily="2" charset="0"/>
              <a:cs typeface="Roboto Black" panose="02000000000000000000" pitchFamily="2" charset="0"/>
            </a:endParaRPr>
          </a:p>
        </p:txBody>
      </p:sp>
      <p:grpSp>
        <p:nvGrpSpPr>
          <p:cNvPr id="140" name="Grup 139">
            <a:extLst>
              <a:ext uri="{FF2B5EF4-FFF2-40B4-BE49-F238E27FC236}">
                <a16:creationId xmlns:a16="http://schemas.microsoft.com/office/drawing/2014/main" id="{FA99CE4C-033C-1B50-D243-AE672AE40BDA}"/>
              </a:ext>
            </a:extLst>
          </p:cNvPr>
          <p:cNvGrpSpPr/>
          <p:nvPr/>
        </p:nvGrpSpPr>
        <p:grpSpPr>
          <a:xfrm>
            <a:off x="1066800" y="4650571"/>
            <a:ext cx="6078034" cy="1644124"/>
            <a:chOff x="400360" y="4650571"/>
            <a:chExt cx="6078034" cy="1644124"/>
          </a:xfrm>
        </p:grpSpPr>
        <p:grpSp>
          <p:nvGrpSpPr>
            <p:cNvPr id="136" name="Grup 135">
              <a:extLst>
                <a:ext uri="{FF2B5EF4-FFF2-40B4-BE49-F238E27FC236}">
                  <a16:creationId xmlns:a16="http://schemas.microsoft.com/office/drawing/2014/main" id="{35BD1AF3-6C21-C029-4B7D-7D5C3DB0B1F8}"/>
                </a:ext>
              </a:extLst>
            </p:cNvPr>
            <p:cNvGrpSpPr/>
            <p:nvPr/>
          </p:nvGrpSpPr>
          <p:grpSpPr>
            <a:xfrm>
              <a:off x="609600" y="4650571"/>
              <a:ext cx="5659554" cy="1644124"/>
              <a:chOff x="589800" y="4947176"/>
              <a:chExt cx="4007426" cy="1164174"/>
            </a:xfrm>
          </p:grpSpPr>
          <p:sp>
            <p:nvSpPr>
              <p:cNvPr id="120" name="Oval 119">
                <a:extLst>
                  <a:ext uri="{FF2B5EF4-FFF2-40B4-BE49-F238E27FC236}">
                    <a16:creationId xmlns:a16="http://schemas.microsoft.com/office/drawing/2014/main" id="{031FEB1C-EF14-3122-19B6-AA5F75C3A205}"/>
                  </a:ext>
                </a:extLst>
              </p:cNvPr>
              <p:cNvSpPr/>
              <p:nvPr/>
            </p:nvSpPr>
            <p:spPr>
              <a:xfrm>
                <a:off x="589800" y="4947176"/>
                <a:ext cx="1162800" cy="1164174"/>
              </a:xfrm>
              <a:prstGeom prst="ellipse">
                <a:avLst/>
              </a:prstGeom>
              <a:solidFill>
                <a:schemeClr val="bg1">
                  <a:alpha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4" name="Oval 133">
                <a:extLst>
                  <a:ext uri="{FF2B5EF4-FFF2-40B4-BE49-F238E27FC236}">
                    <a16:creationId xmlns:a16="http://schemas.microsoft.com/office/drawing/2014/main" id="{C3E323A8-8C75-D835-7635-AE5BB917F29A}"/>
                  </a:ext>
                </a:extLst>
              </p:cNvPr>
              <p:cNvSpPr/>
              <p:nvPr/>
            </p:nvSpPr>
            <p:spPr>
              <a:xfrm>
                <a:off x="2012113" y="4947176"/>
                <a:ext cx="1162800" cy="1164174"/>
              </a:xfrm>
              <a:prstGeom prst="ellipse">
                <a:avLst/>
              </a:prstGeom>
              <a:solidFill>
                <a:schemeClr val="bg1">
                  <a:alpha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4" name="Oval 123">
                <a:extLst>
                  <a:ext uri="{FF2B5EF4-FFF2-40B4-BE49-F238E27FC236}">
                    <a16:creationId xmlns:a16="http://schemas.microsoft.com/office/drawing/2014/main" id="{F54D868D-BD01-5F17-C074-A2605616FB2F}"/>
                  </a:ext>
                </a:extLst>
              </p:cNvPr>
              <p:cNvSpPr/>
              <p:nvPr/>
            </p:nvSpPr>
            <p:spPr>
              <a:xfrm>
                <a:off x="3434426" y="4947176"/>
                <a:ext cx="1162800" cy="1164174"/>
              </a:xfrm>
              <a:prstGeom prst="ellipse">
                <a:avLst/>
              </a:prstGeom>
              <a:solidFill>
                <a:schemeClr val="bg1">
                  <a:alpha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37" name="object 10">
              <a:extLst>
                <a:ext uri="{FF2B5EF4-FFF2-40B4-BE49-F238E27FC236}">
                  <a16:creationId xmlns:a16="http://schemas.microsoft.com/office/drawing/2014/main" id="{197FF4DE-5E0B-E3F7-E88E-C0B15C5679F6}"/>
                </a:ext>
              </a:extLst>
            </p:cNvPr>
            <p:cNvSpPr txBox="1">
              <a:spLocks/>
            </p:cNvSpPr>
            <p:nvPr/>
          </p:nvSpPr>
          <p:spPr>
            <a:xfrm>
              <a:off x="400360" y="4726275"/>
              <a:ext cx="2060664" cy="1492716"/>
            </a:xfrm>
            <a:prstGeom prst="rect">
              <a:avLst/>
            </a:prstGeom>
          </p:spPr>
          <p:txBody>
            <a:bodyPr vert="horz" wrap="square" lIns="0" tIns="15240" rIns="0" bIns="0" rtlCol="0">
              <a:spAutoFit/>
            </a:bodyPr>
            <a:lstStyle>
              <a:lvl1pPr>
                <a:defRPr sz="5600" b="1" i="0">
                  <a:solidFill>
                    <a:srgbClr val="206A5C"/>
                  </a:solidFill>
                  <a:latin typeface="Trebuchet MS"/>
                  <a:ea typeface="+mj-ea"/>
                  <a:cs typeface="Trebuchet MS"/>
                </a:defRPr>
              </a:lvl1pPr>
            </a:lstStyle>
            <a:p>
              <a:pPr marL="12700" algn="ctr">
                <a:spcBef>
                  <a:spcPts val="120"/>
                </a:spcBef>
              </a:pPr>
              <a:r>
                <a:rPr lang="tr-TR" sz="9600" kern="0" spc="60" dirty="0">
                  <a:solidFill>
                    <a:srgbClr val="FAF6F1"/>
                  </a:solidFill>
                  <a:latin typeface="Roboto Black" panose="02000000000000000000" pitchFamily="2" charset="0"/>
                  <a:ea typeface="Roboto Black" panose="02000000000000000000" pitchFamily="2" charset="0"/>
                  <a:cs typeface="Roboto Black" panose="02000000000000000000" pitchFamily="2" charset="0"/>
                </a:rPr>
                <a:t>1</a:t>
              </a:r>
              <a:endParaRPr lang="tr-TR" sz="9600" kern="0" spc="-145" dirty="0">
                <a:solidFill>
                  <a:srgbClr val="FAF6F1"/>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138" name="object 10">
              <a:extLst>
                <a:ext uri="{FF2B5EF4-FFF2-40B4-BE49-F238E27FC236}">
                  <a16:creationId xmlns:a16="http://schemas.microsoft.com/office/drawing/2014/main" id="{98E1D028-7FC6-CB56-8BC6-1F6327E11A7B}"/>
                </a:ext>
              </a:extLst>
            </p:cNvPr>
            <p:cNvSpPr txBox="1">
              <a:spLocks/>
            </p:cNvSpPr>
            <p:nvPr/>
          </p:nvSpPr>
          <p:spPr>
            <a:xfrm>
              <a:off x="2409045" y="4726275"/>
              <a:ext cx="2060664" cy="1492716"/>
            </a:xfrm>
            <a:prstGeom prst="rect">
              <a:avLst/>
            </a:prstGeom>
          </p:spPr>
          <p:txBody>
            <a:bodyPr vert="horz" wrap="square" lIns="0" tIns="15240" rIns="0" bIns="0" rtlCol="0">
              <a:spAutoFit/>
            </a:bodyPr>
            <a:lstStyle>
              <a:lvl1pPr>
                <a:defRPr sz="5600" b="1" i="0">
                  <a:solidFill>
                    <a:srgbClr val="206A5C"/>
                  </a:solidFill>
                  <a:latin typeface="Trebuchet MS"/>
                  <a:ea typeface="+mj-ea"/>
                  <a:cs typeface="Trebuchet MS"/>
                </a:defRPr>
              </a:lvl1pPr>
            </a:lstStyle>
            <a:p>
              <a:pPr marL="12700" algn="ctr">
                <a:spcBef>
                  <a:spcPts val="120"/>
                </a:spcBef>
              </a:pPr>
              <a:r>
                <a:rPr lang="tr-TR" sz="9600" kern="0" spc="60" dirty="0">
                  <a:solidFill>
                    <a:srgbClr val="FAF6F1"/>
                  </a:solidFill>
                  <a:latin typeface="Roboto Black" panose="02000000000000000000" pitchFamily="2" charset="0"/>
                  <a:ea typeface="Roboto Black" panose="02000000000000000000" pitchFamily="2" charset="0"/>
                  <a:cs typeface="Roboto Black" panose="02000000000000000000" pitchFamily="2" charset="0"/>
                </a:rPr>
                <a:t>1</a:t>
              </a:r>
              <a:endParaRPr lang="tr-TR" sz="9600" kern="0" spc="-145" dirty="0">
                <a:solidFill>
                  <a:srgbClr val="FAF6F1"/>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139" name="object 10">
              <a:extLst>
                <a:ext uri="{FF2B5EF4-FFF2-40B4-BE49-F238E27FC236}">
                  <a16:creationId xmlns:a16="http://schemas.microsoft.com/office/drawing/2014/main" id="{9C7A59FC-6D7C-7FCF-FB84-62BD85A74281}"/>
                </a:ext>
              </a:extLst>
            </p:cNvPr>
            <p:cNvSpPr txBox="1">
              <a:spLocks/>
            </p:cNvSpPr>
            <p:nvPr/>
          </p:nvSpPr>
          <p:spPr>
            <a:xfrm>
              <a:off x="4417730" y="4726275"/>
              <a:ext cx="2060664" cy="1492716"/>
            </a:xfrm>
            <a:prstGeom prst="rect">
              <a:avLst/>
            </a:prstGeom>
          </p:spPr>
          <p:txBody>
            <a:bodyPr vert="horz" wrap="square" lIns="0" tIns="15240" rIns="0" bIns="0" rtlCol="0">
              <a:spAutoFit/>
            </a:bodyPr>
            <a:lstStyle>
              <a:lvl1pPr>
                <a:defRPr sz="5600" b="1" i="0">
                  <a:solidFill>
                    <a:srgbClr val="206A5C"/>
                  </a:solidFill>
                  <a:latin typeface="Trebuchet MS"/>
                  <a:ea typeface="+mj-ea"/>
                  <a:cs typeface="Trebuchet MS"/>
                </a:defRPr>
              </a:lvl1pPr>
            </a:lstStyle>
            <a:p>
              <a:pPr marL="12700" algn="ctr">
                <a:spcBef>
                  <a:spcPts val="120"/>
                </a:spcBef>
              </a:pPr>
              <a:r>
                <a:rPr lang="tr-TR" sz="9600" kern="0" spc="60" dirty="0">
                  <a:solidFill>
                    <a:srgbClr val="FAF6F1"/>
                  </a:solidFill>
                  <a:latin typeface="Roboto Black" panose="02000000000000000000" pitchFamily="2" charset="0"/>
                  <a:ea typeface="Roboto Black" panose="02000000000000000000" pitchFamily="2" charset="0"/>
                  <a:cs typeface="Roboto Black" panose="02000000000000000000" pitchFamily="2" charset="0"/>
                </a:rPr>
                <a:t>2</a:t>
              </a:r>
              <a:endParaRPr lang="tr-TR" sz="9600" kern="0" spc="-145" dirty="0">
                <a:solidFill>
                  <a:srgbClr val="FAF6F1"/>
                </a:solidFill>
                <a:latin typeface="Roboto Black" panose="02000000000000000000" pitchFamily="2" charset="0"/>
                <a:ea typeface="Roboto Black" panose="02000000000000000000" pitchFamily="2" charset="0"/>
                <a:cs typeface="Roboto Black" panose="02000000000000000000" pitchFamily="2" charset="0"/>
              </a:endParaRPr>
            </a:p>
          </p:txBody>
        </p:sp>
      </p:grpSp>
    </p:spTree>
    <p:extLst>
      <p:ext uri="{BB962C8B-B14F-4D97-AF65-F5344CB8AC3E}">
        <p14:creationId xmlns:p14="http://schemas.microsoft.com/office/powerpoint/2010/main" val="273729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9553763">
            <a:off x="14845057" y="8084423"/>
            <a:ext cx="4295085" cy="2820291"/>
          </a:xfrm>
          <a:custGeom>
            <a:avLst/>
            <a:gdLst/>
            <a:ahLst/>
            <a:cxnLst/>
            <a:rect l="l" t="t" r="r" b="b"/>
            <a:pathLst>
              <a:path w="4830444" h="3171825">
                <a:moveTo>
                  <a:pt x="437741" y="472140"/>
                </a:moveTo>
                <a:lnTo>
                  <a:pt x="488924" y="433898"/>
                </a:lnTo>
                <a:lnTo>
                  <a:pt x="542617" y="397338"/>
                </a:lnTo>
                <a:lnTo>
                  <a:pt x="598723" y="362450"/>
                </a:lnTo>
                <a:lnTo>
                  <a:pt x="657147" y="329226"/>
                </a:lnTo>
                <a:lnTo>
                  <a:pt x="717792" y="297657"/>
                </a:lnTo>
                <a:lnTo>
                  <a:pt x="780563" y="267733"/>
                </a:lnTo>
                <a:lnTo>
                  <a:pt x="845364" y="239446"/>
                </a:lnTo>
                <a:lnTo>
                  <a:pt x="912098" y="212787"/>
                </a:lnTo>
                <a:lnTo>
                  <a:pt x="980671" y="187747"/>
                </a:lnTo>
                <a:lnTo>
                  <a:pt x="1050985" y="164316"/>
                </a:lnTo>
                <a:lnTo>
                  <a:pt x="1122945" y="142487"/>
                </a:lnTo>
                <a:lnTo>
                  <a:pt x="1196455" y="122250"/>
                </a:lnTo>
                <a:lnTo>
                  <a:pt x="1233761" y="112726"/>
                </a:lnTo>
                <a:lnTo>
                  <a:pt x="1271419" y="103596"/>
                </a:lnTo>
                <a:lnTo>
                  <a:pt x="1309417" y="94861"/>
                </a:lnTo>
                <a:lnTo>
                  <a:pt x="1347741" y="86517"/>
                </a:lnTo>
                <a:lnTo>
                  <a:pt x="1386382" y="78565"/>
                </a:lnTo>
                <a:lnTo>
                  <a:pt x="1425326" y="71003"/>
                </a:lnTo>
                <a:lnTo>
                  <a:pt x="1504077" y="57046"/>
                </a:lnTo>
                <a:lnTo>
                  <a:pt x="1583898" y="44636"/>
                </a:lnTo>
                <a:lnTo>
                  <a:pt x="1664693" y="33765"/>
                </a:lnTo>
                <a:lnTo>
                  <a:pt x="1746367" y="24423"/>
                </a:lnTo>
                <a:lnTo>
                  <a:pt x="1828824" y="16602"/>
                </a:lnTo>
                <a:lnTo>
                  <a:pt x="1911967" y="10294"/>
                </a:lnTo>
                <a:lnTo>
                  <a:pt x="1995701" y="5488"/>
                </a:lnTo>
                <a:lnTo>
                  <a:pt x="2079929" y="2176"/>
                </a:lnTo>
                <a:lnTo>
                  <a:pt x="2164556" y="350"/>
                </a:lnTo>
                <a:lnTo>
                  <a:pt x="2249486" y="0"/>
                </a:lnTo>
                <a:lnTo>
                  <a:pt x="2334623" y="1117"/>
                </a:lnTo>
                <a:lnTo>
                  <a:pt x="2419871" y="3692"/>
                </a:lnTo>
                <a:lnTo>
                  <a:pt x="2505134" y="7717"/>
                </a:lnTo>
                <a:lnTo>
                  <a:pt x="2590316" y="13182"/>
                </a:lnTo>
                <a:lnTo>
                  <a:pt x="2675321" y="20079"/>
                </a:lnTo>
                <a:lnTo>
                  <a:pt x="2760054" y="28399"/>
                </a:lnTo>
                <a:lnTo>
                  <a:pt x="2844418" y="38133"/>
                </a:lnTo>
                <a:lnTo>
                  <a:pt x="2928317" y="49271"/>
                </a:lnTo>
                <a:lnTo>
                  <a:pt x="3011655" y="61806"/>
                </a:lnTo>
                <a:lnTo>
                  <a:pt x="3094337" y="75727"/>
                </a:lnTo>
                <a:lnTo>
                  <a:pt x="3176267" y="91027"/>
                </a:lnTo>
                <a:lnTo>
                  <a:pt x="3257348" y="107696"/>
                </a:lnTo>
                <a:lnTo>
                  <a:pt x="3337485" y="125725"/>
                </a:lnTo>
                <a:lnTo>
                  <a:pt x="3416581" y="145106"/>
                </a:lnTo>
                <a:lnTo>
                  <a:pt x="3494541" y="165829"/>
                </a:lnTo>
                <a:lnTo>
                  <a:pt x="3571270" y="187885"/>
                </a:lnTo>
                <a:lnTo>
                  <a:pt x="3646670" y="211267"/>
                </a:lnTo>
                <a:lnTo>
                  <a:pt x="3720646" y="235963"/>
                </a:lnTo>
                <a:lnTo>
                  <a:pt x="3757070" y="248802"/>
                </a:lnTo>
                <a:lnTo>
                  <a:pt x="3793102" y="261967"/>
                </a:lnTo>
                <a:lnTo>
                  <a:pt x="3863942" y="289269"/>
                </a:lnTo>
                <a:lnTo>
                  <a:pt x="3933071" y="317859"/>
                </a:lnTo>
                <a:lnTo>
                  <a:pt x="4000391" y="347730"/>
                </a:lnTo>
                <a:lnTo>
                  <a:pt x="4065808" y="378871"/>
                </a:lnTo>
                <a:lnTo>
                  <a:pt x="4129226" y="411275"/>
                </a:lnTo>
                <a:lnTo>
                  <a:pt x="4190547" y="444932"/>
                </a:lnTo>
                <a:lnTo>
                  <a:pt x="4249678" y="479833"/>
                </a:lnTo>
                <a:lnTo>
                  <a:pt x="4306521" y="515970"/>
                </a:lnTo>
                <a:lnTo>
                  <a:pt x="4360980" y="553334"/>
                </a:lnTo>
                <a:lnTo>
                  <a:pt x="4412960" y="591915"/>
                </a:lnTo>
                <a:lnTo>
                  <a:pt x="4462365" y="631704"/>
                </a:lnTo>
                <a:lnTo>
                  <a:pt x="4509099" y="672694"/>
                </a:lnTo>
                <a:lnTo>
                  <a:pt x="4553066" y="714874"/>
                </a:lnTo>
                <a:lnTo>
                  <a:pt x="4594169" y="758236"/>
                </a:lnTo>
                <a:lnTo>
                  <a:pt x="4632314" y="802771"/>
                </a:lnTo>
                <a:lnTo>
                  <a:pt x="4667403" y="848470"/>
                </a:lnTo>
                <a:lnTo>
                  <a:pt x="4699342" y="895325"/>
                </a:lnTo>
                <a:lnTo>
                  <a:pt x="4728034" y="943326"/>
                </a:lnTo>
                <a:lnTo>
                  <a:pt x="4753383" y="992464"/>
                </a:lnTo>
                <a:lnTo>
                  <a:pt x="4775294" y="1042730"/>
                </a:lnTo>
                <a:lnTo>
                  <a:pt x="4793670" y="1094116"/>
                </a:lnTo>
                <a:lnTo>
                  <a:pt x="4808415" y="1146612"/>
                </a:lnTo>
                <a:lnTo>
                  <a:pt x="4819434" y="1200211"/>
                </a:lnTo>
                <a:lnTo>
                  <a:pt x="4826631" y="1254901"/>
                </a:lnTo>
                <a:lnTo>
                  <a:pt x="4829909" y="1310676"/>
                </a:lnTo>
                <a:lnTo>
                  <a:pt x="4830049" y="1338967"/>
                </a:lnTo>
                <a:lnTo>
                  <a:pt x="4829173" y="1367526"/>
                </a:lnTo>
                <a:lnTo>
                  <a:pt x="4824326" y="1425441"/>
                </a:lnTo>
                <a:lnTo>
                  <a:pt x="4815274" y="1484414"/>
                </a:lnTo>
                <a:lnTo>
                  <a:pt x="4801919" y="1544435"/>
                </a:lnTo>
                <a:lnTo>
                  <a:pt x="4784167" y="1605495"/>
                </a:lnTo>
                <a:lnTo>
                  <a:pt x="4761920" y="1667585"/>
                </a:lnTo>
                <a:lnTo>
                  <a:pt x="4747223" y="1703991"/>
                </a:lnTo>
                <a:lnTo>
                  <a:pt x="4717209" y="1771812"/>
                </a:lnTo>
                <a:lnTo>
                  <a:pt x="4686364" y="1833215"/>
                </a:lnTo>
                <a:lnTo>
                  <a:pt x="4654689" y="1888486"/>
                </a:lnTo>
                <a:lnTo>
                  <a:pt x="4622181" y="1937912"/>
                </a:lnTo>
                <a:lnTo>
                  <a:pt x="4588839" y="1981777"/>
                </a:lnTo>
                <a:lnTo>
                  <a:pt x="4554662" y="2020367"/>
                </a:lnTo>
                <a:lnTo>
                  <a:pt x="4519648" y="2053969"/>
                </a:lnTo>
                <a:lnTo>
                  <a:pt x="4483796" y="2082868"/>
                </a:lnTo>
                <a:lnTo>
                  <a:pt x="4447105" y="2107350"/>
                </a:lnTo>
                <a:lnTo>
                  <a:pt x="4409572" y="2127700"/>
                </a:lnTo>
                <a:lnTo>
                  <a:pt x="4371197" y="2144205"/>
                </a:lnTo>
                <a:lnTo>
                  <a:pt x="4331978" y="2157149"/>
                </a:lnTo>
                <a:lnTo>
                  <a:pt x="4291914" y="2166819"/>
                </a:lnTo>
                <a:lnTo>
                  <a:pt x="4251004" y="2173501"/>
                </a:lnTo>
                <a:lnTo>
                  <a:pt x="4209245" y="2177480"/>
                </a:lnTo>
                <a:lnTo>
                  <a:pt x="4166637" y="2179042"/>
                </a:lnTo>
                <a:lnTo>
                  <a:pt x="4145014" y="2179006"/>
                </a:lnTo>
                <a:lnTo>
                  <a:pt x="4078866" y="2176058"/>
                </a:lnTo>
                <a:lnTo>
                  <a:pt x="4033701" y="2172084"/>
                </a:lnTo>
                <a:lnTo>
                  <a:pt x="3987681" y="2166835"/>
                </a:lnTo>
                <a:lnTo>
                  <a:pt x="3719222" y="2127965"/>
                </a:lnTo>
                <a:lnTo>
                  <a:pt x="3667609" y="2121401"/>
                </a:lnTo>
                <a:lnTo>
                  <a:pt x="3615130" y="2115706"/>
                </a:lnTo>
                <a:lnTo>
                  <a:pt x="3561785" y="2111165"/>
                </a:lnTo>
                <a:lnTo>
                  <a:pt x="3507570" y="2108066"/>
                </a:lnTo>
                <a:lnTo>
                  <a:pt x="3452486" y="2106692"/>
                </a:lnTo>
                <a:lnTo>
                  <a:pt x="3424617" y="2106742"/>
                </a:lnTo>
                <a:lnTo>
                  <a:pt x="3368226" y="2108494"/>
                </a:lnTo>
                <a:lnTo>
                  <a:pt x="3310960" y="2112687"/>
                </a:lnTo>
                <a:lnTo>
                  <a:pt x="3252820" y="2119606"/>
                </a:lnTo>
                <a:lnTo>
                  <a:pt x="3193804" y="2129538"/>
                </a:lnTo>
                <a:lnTo>
                  <a:pt x="3133909" y="2142767"/>
                </a:lnTo>
                <a:lnTo>
                  <a:pt x="3073136" y="2159580"/>
                </a:lnTo>
                <a:lnTo>
                  <a:pt x="3011482" y="2180263"/>
                </a:lnTo>
                <a:lnTo>
                  <a:pt x="2948946" y="2205101"/>
                </a:lnTo>
                <a:lnTo>
                  <a:pt x="2885527" y="2234380"/>
                </a:lnTo>
                <a:lnTo>
                  <a:pt x="2821223" y="2268385"/>
                </a:lnTo>
                <a:lnTo>
                  <a:pt x="2756033" y="2307403"/>
                </a:lnTo>
                <a:lnTo>
                  <a:pt x="2723105" y="2328881"/>
                </a:lnTo>
                <a:lnTo>
                  <a:pt x="2689955" y="2351720"/>
                </a:lnTo>
                <a:lnTo>
                  <a:pt x="2656583" y="2375954"/>
                </a:lnTo>
                <a:lnTo>
                  <a:pt x="2622988" y="2401620"/>
                </a:lnTo>
                <a:lnTo>
                  <a:pt x="2589171" y="2428753"/>
                </a:lnTo>
                <a:lnTo>
                  <a:pt x="2555131" y="2457390"/>
                </a:lnTo>
                <a:lnTo>
                  <a:pt x="2520868" y="2487565"/>
                </a:lnTo>
                <a:lnTo>
                  <a:pt x="2486382" y="2519315"/>
                </a:lnTo>
                <a:lnTo>
                  <a:pt x="2451672" y="2552676"/>
                </a:lnTo>
                <a:lnTo>
                  <a:pt x="2416739" y="2587682"/>
                </a:lnTo>
                <a:lnTo>
                  <a:pt x="2381583" y="2624370"/>
                </a:lnTo>
                <a:lnTo>
                  <a:pt x="2346202" y="2662776"/>
                </a:lnTo>
                <a:lnTo>
                  <a:pt x="2310598" y="2702935"/>
                </a:lnTo>
                <a:lnTo>
                  <a:pt x="2274769" y="2744882"/>
                </a:lnTo>
                <a:lnTo>
                  <a:pt x="2218084" y="2813277"/>
                </a:lnTo>
                <a:lnTo>
                  <a:pt x="2196757" y="2837086"/>
                </a:lnTo>
                <a:lnTo>
                  <a:pt x="2152098" y="2882264"/>
                </a:lnTo>
                <a:lnTo>
                  <a:pt x="2104902" y="2924184"/>
                </a:lnTo>
                <a:lnTo>
                  <a:pt x="2055334" y="2962841"/>
                </a:lnTo>
                <a:lnTo>
                  <a:pt x="2003556" y="2998229"/>
                </a:lnTo>
                <a:lnTo>
                  <a:pt x="1949733" y="3030343"/>
                </a:lnTo>
                <a:lnTo>
                  <a:pt x="1894029" y="3059178"/>
                </a:lnTo>
                <a:lnTo>
                  <a:pt x="1836606" y="3084730"/>
                </a:lnTo>
                <a:lnTo>
                  <a:pt x="1777630" y="3106993"/>
                </a:lnTo>
                <a:lnTo>
                  <a:pt x="1717264" y="3125962"/>
                </a:lnTo>
                <a:lnTo>
                  <a:pt x="1655672" y="3141631"/>
                </a:lnTo>
                <a:lnTo>
                  <a:pt x="1593016" y="3153997"/>
                </a:lnTo>
                <a:lnTo>
                  <a:pt x="1529463" y="3163053"/>
                </a:lnTo>
                <a:lnTo>
                  <a:pt x="1465174" y="3168795"/>
                </a:lnTo>
                <a:lnTo>
                  <a:pt x="1400314" y="3171217"/>
                </a:lnTo>
                <a:lnTo>
                  <a:pt x="1367721" y="3171182"/>
                </a:lnTo>
                <a:lnTo>
                  <a:pt x="1302311" y="3168616"/>
                </a:lnTo>
                <a:lnTo>
                  <a:pt x="1236740" y="3162718"/>
                </a:lnTo>
                <a:lnTo>
                  <a:pt x="1171171" y="3153482"/>
                </a:lnTo>
                <a:lnTo>
                  <a:pt x="1105767" y="3140904"/>
                </a:lnTo>
                <a:lnTo>
                  <a:pt x="1040694" y="3124978"/>
                </a:lnTo>
                <a:lnTo>
                  <a:pt x="976114" y="3105700"/>
                </a:lnTo>
                <a:lnTo>
                  <a:pt x="912191" y="3083065"/>
                </a:lnTo>
                <a:lnTo>
                  <a:pt x="849089" y="3057067"/>
                </a:lnTo>
                <a:lnTo>
                  <a:pt x="786972" y="3027701"/>
                </a:lnTo>
                <a:lnTo>
                  <a:pt x="726004" y="2994962"/>
                </a:lnTo>
                <a:lnTo>
                  <a:pt x="666348" y="2958845"/>
                </a:lnTo>
                <a:lnTo>
                  <a:pt x="608168" y="2919345"/>
                </a:lnTo>
                <a:lnTo>
                  <a:pt x="551628" y="2876457"/>
                </a:lnTo>
                <a:lnTo>
                  <a:pt x="496892" y="2830176"/>
                </a:lnTo>
                <a:lnTo>
                  <a:pt x="444124" y="2780497"/>
                </a:lnTo>
                <a:lnTo>
                  <a:pt x="393487" y="2727414"/>
                </a:lnTo>
                <a:lnTo>
                  <a:pt x="345145" y="2670922"/>
                </a:lnTo>
                <a:lnTo>
                  <a:pt x="299263" y="2611018"/>
                </a:lnTo>
                <a:lnTo>
                  <a:pt x="277295" y="2579783"/>
                </a:lnTo>
                <a:lnTo>
                  <a:pt x="256003" y="2547694"/>
                </a:lnTo>
                <a:lnTo>
                  <a:pt x="235407" y="2514749"/>
                </a:lnTo>
                <a:lnTo>
                  <a:pt x="215529" y="2480947"/>
                </a:lnTo>
                <a:lnTo>
                  <a:pt x="196389" y="2446288"/>
                </a:lnTo>
                <a:lnTo>
                  <a:pt x="178006" y="2410771"/>
                </a:lnTo>
                <a:lnTo>
                  <a:pt x="160402" y="2374395"/>
                </a:lnTo>
                <a:lnTo>
                  <a:pt x="143597" y="2337161"/>
                </a:lnTo>
                <a:lnTo>
                  <a:pt x="127612" y="2299066"/>
                </a:lnTo>
                <a:lnTo>
                  <a:pt x="112466" y="2260112"/>
                </a:lnTo>
                <a:lnTo>
                  <a:pt x="98181" y="2220296"/>
                </a:lnTo>
                <a:lnTo>
                  <a:pt x="84777" y="2179618"/>
                </a:lnTo>
                <a:lnTo>
                  <a:pt x="72274" y="2138079"/>
                </a:lnTo>
                <a:lnTo>
                  <a:pt x="60693" y="2095676"/>
                </a:lnTo>
                <a:lnTo>
                  <a:pt x="50054" y="2052410"/>
                </a:lnTo>
                <a:lnTo>
                  <a:pt x="40378" y="2008280"/>
                </a:lnTo>
                <a:lnTo>
                  <a:pt x="31686" y="1963284"/>
                </a:lnTo>
                <a:lnTo>
                  <a:pt x="23997" y="1917424"/>
                </a:lnTo>
                <a:lnTo>
                  <a:pt x="17332" y="1870697"/>
                </a:lnTo>
                <a:lnTo>
                  <a:pt x="11712" y="1823103"/>
                </a:lnTo>
                <a:lnTo>
                  <a:pt x="7157" y="1774642"/>
                </a:lnTo>
                <a:lnTo>
                  <a:pt x="3688" y="1725313"/>
                </a:lnTo>
                <a:lnTo>
                  <a:pt x="1325" y="1675116"/>
                </a:lnTo>
                <a:lnTo>
                  <a:pt x="89" y="1624049"/>
                </a:lnTo>
                <a:lnTo>
                  <a:pt x="0" y="1572112"/>
                </a:lnTo>
                <a:lnTo>
                  <a:pt x="1078" y="1519305"/>
                </a:lnTo>
                <a:lnTo>
                  <a:pt x="3344" y="1465626"/>
                </a:lnTo>
                <a:lnTo>
                  <a:pt x="6818" y="1411076"/>
                </a:lnTo>
                <a:lnTo>
                  <a:pt x="11522" y="1355653"/>
                </a:lnTo>
                <a:lnTo>
                  <a:pt x="17475" y="1299357"/>
                </a:lnTo>
                <a:lnTo>
                  <a:pt x="24698" y="1242187"/>
                </a:lnTo>
                <a:lnTo>
                  <a:pt x="33211" y="1184143"/>
                </a:lnTo>
                <a:lnTo>
                  <a:pt x="43036" y="1125224"/>
                </a:lnTo>
                <a:lnTo>
                  <a:pt x="54191" y="1065429"/>
                </a:lnTo>
                <a:lnTo>
                  <a:pt x="67779" y="1006316"/>
                </a:lnTo>
                <a:lnTo>
                  <a:pt x="85028" y="948991"/>
                </a:lnTo>
                <a:lnTo>
                  <a:pt x="105841" y="893445"/>
                </a:lnTo>
                <a:lnTo>
                  <a:pt x="130123" y="839670"/>
                </a:lnTo>
                <a:lnTo>
                  <a:pt x="157778" y="787657"/>
                </a:lnTo>
                <a:lnTo>
                  <a:pt x="188709" y="737396"/>
                </a:lnTo>
                <a:lnTo>
                  <a:pt x="222822" y="688879"/>
                </a:lnTo>
                <a:lnTo>
                  <a:pt x="260019" y="642097"/>
                </a:lnTo>
                <a:lnTo>
                  <a:pt x="300206" y="597041"/>
                </a:lnTo>
                <a:lnTo>
                  <a:pt x="343286" y="553702"/>
                </a:lnTo>
                <a:lnTo>
                  <a:pt x="389162" y="512071"/>
                </a:lnTo>
                <a:lnTo>
                  <a:pt x="413120" y="491894"/>
                </a:lnTo>
                <a:lnTo>
                  <a:pt x="437741" y="472140"/>
                </a:lnTo>
                <a:close/>
              </a:path>
            </a:pathLst>
          </a:custGeom>
          <a:solidFill>
            <a:srgbClr val="206A5C"/>
          </a:solidFill>
        </p:spPr>
        <p:txBody>
          <a:bodyPr wrap="square" lIns="0" tIns="0" rIns="0" bIns="0" rtlCol="0"/>
          <a:lstStyle/>
          <a:p>
            <a:endParaRPr/>
          </a:p>
        </p:txBody>
      </p:sp>
      <p:sp>
        <p:nvSpPr>
          <p:cNvPr id="25" name="object 11">
            <a:extLst>
              <a:ext uri="{FF2B5EF4-FFF2-40B4-BE49-F238E27FC236}">
                <a16:creationId xmlns:a16="http://schemas.microsoft.com/office/drawing/2014/main" id="{F54F6B8F-2156-5951-A0AF-91AD5F5C3E38}"/>
              </a:ext>
            </a:extLst>
          </p:cNvPr>
          <p:cNvSpPr txBox="1"/>
          <p:nvPr/>
        </p:nvSpPr>
        <p:spPr>
          <a:xfrm>
            <a:off x="1219199" y="2400300"/>
            <a:ext cx="15544801" cy="5014193"/>
          </a:xfrm>
          <a:prstGeom prst="rect">
            <a:avLst/>
          </a:prstGeom>
        </p:spPr>
        <p:txBody>
          <a:bodyPr vert="horz" wrap="square" lIns="0" tIns="12700" rIns="0" bIns="0" rtlCol="0">
            <a:spAutoFit/>
          </a:bodyPr>
          <a:lstStyle/>
          <a:p>
            <a:pPr marL="584200" marR="5080" indent="-571500">
              <a:spcBef>
                <a:spcPts val="600"/>
              </a:spcBef>
              <a:spcAft>
                <a:spcPts val="1200"/>
              </a:spcAft>
              <a:buFont typeface="Arial" panose="020B0604020202020204" pitchFamily="34" charset="0"/>
              <a:buChar char="•"/>
            </a:pPr>
            <a:r>
              <a:rPr lang="tr-TR" sz="4000" dirty="0">
                <a:latin typeface="Roboto Condensed Light" panose="02000000000000000000" pitchFamily="2" charset="0"/>
                <a:ea typeface="Roboto Condensed Light" panose="02000000000000000000" pitchFamily="2" charset="0"/>
                <a:cs typeface="Roboto Condensed Light" panose="02000000000000000000" pitchFamily="2" charset="0"/>
              </a:rPr>
              <a:t>Doğal afet sürecinin çocuğun yaşına uygun bir biçimde; oyun, oyunlaştırma ile durumun anlatılması, </a:t>
            </a:r>
          </a:p>
          <a:p>
            <a:pPr marL="584200" marR="5080" indent="-571500">
              <a:spcBef>
                <a:spcPts val="600"/>
              </a:spcBef>
              <a:spcAft>
                <a:spcPts val="1200"/>
              </a:spcAft>
              <a:buFont typeface="Arial" panose="020B0604020202020204" pitchFamily="34" charset="0"/>
              <a:buChar char="•"/>
            </a:pPr>
            <a:r>
              <a:rPr lang="tr-TR" sz="4000" dirty="0">
                <a:latin typeface="Roboto Condensed Light" panose="02000000000000000000" pitchFamily="2" charset="0"/>
                <a:ea typeface="Roboto Condensed Light" panose="02000000000000000000" pitchFamily="2" charset="0"/>
                <a:cs typeface="Roboto Condensed Light" panose="02000000000000000000" pitchFamily="2" charset="0"/>
              </a:rPr>
              <a:t>Duyguların konuşulması, </a:t>
            </a:r>
          </a:p>
          <a:p>
            <a:pPr marL="584200" marR="5080" indent="-571500">
              <a:spcBef>
                <a:spcPts val="600"/>
              </a:spcBef>
              <a:spcAft>
                <a:spcPts val="1200"/>
              </a:spcAft>
              <a:buFont typeface="Arial" panose="020B0604020202020204" pitchFamily="34" charset="0"/>
              <a:buChar char="•"/>
            </a:pPr>
            <a:r>
              <a:rPr lang="tr-TR" sz="4000" dirty="0">
                <a:latin typeface="Roboto Condensed Light" panose="02000000000000000000" pitchFamily="2" charset="0"/>
                <a:ea typeface="Roboto Condensed Light" panose="02000000000000000000" pitchFamily="2" charset="0"/>
                <a:cs typeface="Roboto Condensed Light" panose="02000000000000000000" pitchFamily="2" charset="0"/>
              </a:rPr>
              <a:t>Açık ve dürüstçe afetin hangi aşamasında olunduğuna bağlı olarak bununla ilgili konuşulması ve sorularına da uygun bir dille cevap verilmesi, </a:t>
            </a:r>
          </a:p>
          <a:p>
            <a:pPr marL="584200" marR="5080" indent="-571500">
              <a:spcBef>
                <a:spcPts val="600"/>
              </a:spcBef>
              <a:spcAft>
                <a:spcPts val="1200"/>
              </a:spcAft>
              <a:buFont typeface="Arial" panose="020B0604020202020204" pitchFamily="34" charset="0"/>
              <a:buChar char="•"/>
            </a:pPr>
            <a:r>
              <a:rPr lang="tr-TR" sz="4000" dirty="0">
                <a:latin typeface="Roboto Condensed Light" panose="02000000000000000000" pitchFamily="2" charset="0"/>
                <a:ea typeface="Roboto Condensed Light" panose="02000000000000000000" pitchFamily="2" charset="0"/>
                <a:cs typeface="Roboto Condensed Light" panose="02000000000000000000" pitchFamily="2" charset="0"/>
              </a:rPr>
              <a:t>Gerçekleşen olayın normalleştirilebilmesinin ve çocuk tarafından kabul edilmesinin sağlanması gerekmektedir.</a:t>
            </a:r>
          </a:p>
        </p:txBody>
      </p:sp>
      <p:sp>
        <p:nvSpPr>
          <p:cNvPr id="6" name="object 9">
            <a:extLst>
              <a:ext uri="{FF2B5EF4-FFF2-40B4-BE49-F238E27FC236}">
                <a16:creationId xmlns:a16="http://schemas.microsoft.com/office/drawing/2014/main" id="{16A247F7-3B8A-27A5-FBBB-AED2E52D2DB7}"/>
              </a:ext>
            </a:extLst>
          </p:cNvPr>
          <p:cNvSpPr/>
          <p:nvPr/>
        </p:nvSpPr>
        <p:spPr>
          <a:xfrm>
            <a:off x="1159006" y="1571180"/>
            <a:ext cx="603891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7" name="object 10">
            <a:extLst>
              <a:ext uri="{FF2B5EF4-FFF2-40B4-BE49-F238E27FC236}">
                <a16:creationId xmlns:a16="http://schemas.microsoft.com/office/drawing/2014/main" id="{25998A2B-E25A-149B-2F32-56F41FA2CEDB}"/>
              </a:ext>
            </a:extLst>
          </p:cNvPr>
          <p:cNvSpPr txBox="1">
            <a:spLocks noGrp="1"/>
          </p:cNvSpPr>
          <p:nvPr>
            <p:ph type="title"/>
          </p:nvPr>
        </p:nvSpPr>
        <p:spPr>
          <a:xfrm>
            <a:off x="1219198" y="562604"/>
            <a:ext cx="15773401"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Özet</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06A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kış Çizelgesi: Gecikme 18">
            <a:extLst>
              <a:ext uri="{FF2B5EF4-FFF2-40B4-BE49-F238E27FC236}">
                <a16:creationId xmlns:a16="http://schemas.microsoft.com/office/drawing/2014/main" id="{5683CC99-FD70-E23E-D922-C741A9C2591C}"/>
              </a:ext>
            </a:extLst>
          </p:cNvPr>
          <p:cNvSpPr/>
          <p:nvPr/>
        </p:nvSpPr>
        <p:spPr>
          <a:xfrm rot="16200000">
            <a:off x="7562850" y="-2671067"/>
            <a:ext cx="3924300" cy="23164800"/>
          </a:xfrm>
          <a:prstGeom prst="flowChartDelay">
            <a:avLst/>
          </a:prstGeom>
          <a:solidFill>
            <a:srgbClr val="F58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object 17"/>
          <p:cNvPicPr>
            <a:picLocks noChangeAspect="1"/>
          </p:cNvPicPr>
          <p:nvPr/>
        </p:nvPicPr>
        <p:blipFill>
          <a:blip r:embed="rId2" cstate="print"/>
          <a:stretch>
            <a:fillRect/>
          </a:stretch>
        </p:blipFill>
        <p:spPr>
          <a:xfrm>
            <a:off x="7146556" y="1044135"/>
            <a:ext cx="3994888" cy="713610"/>
          </a:xfrm>
          <a:prstGeom prst="rect">
            <a:avLst/>
          </a:prstGeom>
        </p:spPr>
      </p:pic>
      <p:sp>
        <p:nvSpPr>
          <p:cNvPr id="18" name="object 18"/>
          <p:cNvSpPr txBox="1">
            <a:spLocks noGrp="1"/>
          </p:cNvSpPr>
          <p:nvPr>
            <p:ph type="title"/>
          </p:nvPr>
        </p:nvSpPr>
        <p:spPr>
          <a:xfrm>
            <a:off x="1600200" y="2801880"/>
            <a:ext cx="14630400" cy="2742417"/>
          </a:xfrm>
          <a:prstGeom prst="rect">
            <a:avLst/>
          </a:prstGeom>
        </p:spPr>
        <p:txBody>
          <a:bodyPr vert="horz" wrap="square" lIns="0" tIns="33655" rIns="0" bIns="0" rtlCol="0">
            <a:spAutoFit/>
          </a:bodyPr>
          <a:lstStyle/>
          <a:p>
            <a:pPr marR="5080" algn="r">
              <a:spcBef>
                <a:spcPts val="600"/>
              </a:spcBef>
            </a:pP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DOĞAL AFETLER VE </a:t>
            </a:r>
            <a:b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b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TRAVMA</a:t>
            </a:r>
            <a:endParaRPr lang="tr-TR" sz="880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4" name="Grafik 3">
            <a:extLst>
              <a:ext uri="{FF2B5EF4-FFF2-40B4-BE49-F238E27FC236}">
                <a16:creationId xmlns:a16="http://schemas.microsoft.com/office/drawing/2014/main" id="{08B53287-5E82-F0D8-6B7C-43AB6E283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38700"/>
            <a:ext cx="6524625" cy="4695825"/>
          </a:xfrm>
          <a:prstGeom prst="rect">
            <a:avLst/>
          </a:prstGeom>
        </p:spPr>
      </p:pic>
    </p:spTree>
    <p:extLst>
      <p:ext uri="{BB962C8B-B14F-4D97-AF65-F5344CB8AC3E}">
        <p14:creationId xmlns:p14="http://schemas.microsoft.com/office/powerpoint/2010/main" val="148417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1060876"/>
            <a:ext cx="6539230" cy="882650"/>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Travma Nedir? </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3016212"/>
            <a:ext cx="10499622" cy="2459648"/>
          </a:xfrm>
          <a:prstGeom prst="rect">
            <a:avLst/>
          </a:prstGeom>
        </p:spPr>
        <p:txBody>
          <a:bodyPr vert="horz" wrap="square" lIns="0" tIns="12700" rIns="0" bIns="0" rtlCol="0">
            <a:spAutoFit/>
          </a:bodyPr>
          <a:lstStyle/>
          <a:p>
            <a:pPr marL="584200" marR="5080" lvl="0" indent="-5715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Anormal duruma verilen normal tepkilerdir.</a:t>
            </a:r>
          </a:p>
          <a:p>
            <a:pPr marL="584200" marR="5080" lvl="0" indent="-5715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Bir olayın travmaya sebep olup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olmayacağı maruz kalan bireyin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vereceği tepkiye bağlıdır. </a:t>
            </a:r>
          </a:p>
        </p:txBody>
      </p:sp>
    </p:spTree>
    <p:extLst>
      <p:ext uri="{BB962C8B-B14F-4D97-AF65-F5344CB8AC3E}">
        <p14:creationId xmlns:p14="http://schemas.microsoft.com/office/powerpoint/2010/main" val="301299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Çocuklarda Travmatik Olaydan Etkilenmeyi Belirleyen Etmenler </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3016212"/>
            <a:ext cx="11795022" cy="4106252"/>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mj-lt"/>
              <a:buAutoNum type="arabicPeriod"/>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Aşırı durumlara tanık olma</a:t>
            </a:r>
          </a:p>
          <a:p>
            <a:pPr marL="625475" marR="5080" lvl="0" indent="-612775" algn="l" defTabSz="914400" rtl="0" eaLnBrk="1" fontAlgn="auto" latinLnBrk="0" hangingPunct="1">
              <a:lnSpc>
                <a:spcPct val="100000"/>
              </a:lnSpc>
              <a:spcBef>
                <a:spcPts val="600"/>
              </a:spcBef>
              <a:spcAft>
                <a:spcPts val="600"/>
              </a:spcAft>
              <a:buClrTx/>
              <a:buSzTx/>
              <a:buFont typeface="+mj-lt"/>
              <a:buAutoNum type="arabicPeriod"/>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Stres yaratan durumlara maruz kalma süresi</a:t>
            </a:r>
          </a:p>
          <a:p>
            <a:pPr marL="625475" marR="5080" lvl="0" indent="-612775" algn="l" defTabSz="914400" rtl="0" eaLnBrk="1" fontAlgn="auto" latinLnBrk="0" hangingPunct="1">
              <a:lnSpc>
                <a:spcPct val="100000"/>
              </a:lnSpc>
              <a:spcBef>
                <a:spcPts val="600"/>
              </a:spcBef>
              <a:spcAft>
                <a:spcPts val="600"/>
              </a:spcAft>
              <a:buClrTx/>
              <a:buSzTx/>
              <a:buFont typeface="+mj-lt"/>
              <a:buAutoNum type="arabicPeriod"/>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Yaşamın tehlikede olduğunu düşünme </a:t>
            </a:r>
          </a:p>
          <a:p>
            <a:pPr marL="625475" marR="5080" lvl="0" indent="-612775" algn="l" defTabSz="914400" rtl="0" eaLnBrk="1" fontAlgn="auto" latinLnBrk="0" hangingPunct="1">
              <a:lnSpc>
                <a:spcPct val="100000"/>
              </a:lnSpc>
              <a:spcBef>
                <a:spcPts val="600"/>
              </a:spcBef>
              <a:spcAft>
                <a:spcPts val="600"/>
              </a:spcAft>
              <a:buClrTx/>
              <a:buSzTx/>
              <a:buFont typeface="+mj-lt"/>
              <a:buAutoNum type="arabicPeriod"/>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Stresle başa çıkma gücü</a:t>
            </a:r>
          </a:p>
          <a:p>
            <a:pPr marL="625475" marR="5080" lvl="0" indent="-612775" algn="l" defTabSz="914400" rtl="0" eaLnBrk="1" fontAlgn="auto" latinLnBrk="0" hangingPunct="1">
              <a:lnSpc>
                <a:spcPct val="100000"/>
              </a:lnSpc>
              <a:spcBef>
                <a:spcPts val="600"/>
              </a:spcBef>
              <a:spcAft>
                <a:spcPts val="600"/>
              </a:spcAft>
              <a:buClrTx/>
              <a:buSzTx/>
              <a:buFont typeface="+mj-lt"/>
              <a:buAutoNum type="arabicPeriod"/>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Sosyal desteğin doğası ve derecesi</a:t>
            </a:r>
          </a:p>
          <a:p>
            <a:pPr marL="625475" marR="5080" lvl="0" indent="-612775" algn="l" defTabSz="914400" rtl="0" eaLnBrk="1" fontAlgn="auto" latinLnBrk="0" hangingPunct="1">
              <a:lnSpc>
                <a:spcPct val="100000"/>
              </a:lnSpc>
              <a:spcBef>
                <a:spcPts val="600"/>
              </a:spcBef>
              <a:spcAft>
                <a:spcPts val="600"/>
              </a:spcAft>
              <a:buClrTx/>
              <a:buSzTx/>
              <a:buFont typeface="+mj-lt"/>
              <a:buAutoNum type="arabicPeriod"/>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Anne-babanın etkilenme düzeyi</a:t>
            </a:r>
          </a:p>
        </p:txBody>
      </p:sp>
    </p:spTree>
    <p:extLst>
      <p:ext uri="{BB962C8B-B14F-4D97-AF65-F5344CB8AC3E}">
        <p14:creationId xmlns:p14="http://schemas.microsoft.com/office/powerpoint/2010/main" val="370876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F95A13E-9422-C83C-E24C-2E5F4FCA4F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1074420"/>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Travma Sonrası Stres Tepkileri </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3016212"/>
            <a:ext cx="11795022" cy="1982594"/>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Travmatik Olayın Yeniden Yaşanması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Travmayla İlgili Düşünce ve Duygulardan Kaçınma</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Aşırı Uyarılma Tepkileri</a:t>
            </a:r>
          </a:p>
        </p:txBody>
      </p:sp>
    </p:spTree>
    <p:extLst>
      <p:ext uri="{BB962C8B-B14F-4D97-AF65-F5344CB8AC3E}">
        <p14:creationId xmlns:p14="http://schemas.microsoft.com/office/powerpoint/2010/main" val="2077346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Doğal Afetler ve Deprem Sonrasında Çocuklarda Görülebilecek Semptomlar</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3016212"/>
            <a:ext cx="11795022" cy="5060360"/>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Güvende olmama hissi.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Genel bir kaygı hali.</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Depremin tekrarlanacağına dair bir takım</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kaygı ve korkular.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Yatak ıslatma, parmak emme,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uyku sorunları.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Kendi hayal ettikleri şeylerle</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gerçek olanları karıştırma. </a:t>
            </a:r>
          </a:p>
        </p:txBody>
      </p:sp>
    </p:spTree>
    <p:extLst>
      <p:ext uri="{BB962C8B-B14F-4D97-AF65-F5344CB8AC3E}">
        <p14:creationId xmlns:p14="http://schemas.microsoft.com/office/powerpoint/2010/main" val="37896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4A78E27-FA31-39D9-21C8-05A15D1213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Doğal Afetler ve Deprem Sonrasında Çocuklarda Görülebilecek Semptomlar</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3016212"/>
            <a:ext cx="11795022" cy="3090590"/>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Eskiden ilgisi olan etkinliklere karşı ilgi kaybı.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Kaçınma davranışı ve içe kapanma.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İştahta değişimler, açıklanamayan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okul devamsızlığı, öfke nöbetleri,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dikkat süresinde azalma, içe kapanma</a:t>
            </a:r>
          </a:p>
        </p:txBody>
      </p:sp>
    </p:spTree>
    <p:extLst>
      <p:ext uri="{BB962C8B-B14F-4D97-AF65-F5344CB8AC3E}">
        <p14:creationId xmlns:p14="http://schemas.microsoft.com/office/powerpoint/2010/main" val="215620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6C9F951-9454-4F42-E9A9-18568BB36C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Doğal Afetler ve Deprem Sonrasında Çocuklarda Görülebilecek Semptomlar</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3016212"/>
            <a:ext cx="11795022" cy="2936701"/>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Fiziksel temasa, ani hareket ya da yüksek seslere karşı aşırı ya da gerekenden az tepki vermek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Bedensel yakınmalarda artış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tr-TR" sz="3600" b="0" i="1"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Örn</a:t>
            </a:r>
            <a:r>
              <a:rPr kumimoji="0" lang="tr-TR" sz="36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Baş ağrısı, karın ağrısı, </a:t>
            </a:r>
            <a:br>
              <a:rPr kumimoji="0" lang="tr-TR" sz="36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sürekli hasta olma durumu vb.)</a:t>
            </a:r>
          </a:p>
        </p:txBody>
      </p:sp>
    </p:spTree>
    <p:extLst>
      <p:ext uri="{BB962C8B-B14F-4D97-AF65-F5344CB8AC3E}">
        <p14:creationId xmlns:p14="http://schemas.microsoft.com/office/powerpoint/2010/main" val="136892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Çocuklarda Deprem Sonrası </a:t>
            </a:r>
            <a:br>
              <a:rPr lang="tr-TR" spc="60" dirty="0">
                <a:latin typeface="Roboto Condensed" panose="02000000000000000000" pitchFamily="2" charset="0"/>
                <a:ea typeface="Roboto Condensed" panose="02000000000000000000" pitchFamily="2" charset="0"/>
                <a:cs typeface="Roboto Condensed" panose="02000000000000000000" pitchFamily="2" charset="0"/>
              </a:rPr>
            </a:br>
            <a:r>
              <a:rPr lang="tr-TR" spc="60" dirty="0">
                <a:latin typeface="Roboto Condensed" panose="02000000000000000000" pitchFamily="2" charset="0"/>
                <a:ea typeface="Roboto Condensed" panose="02000000000000000000" pitchFamily="2" charset="0"/>
                <a:cs typeface="Roboto Condensed" panose="02000000000000000000" pitchFamily="2" charset="0"/>
              </a:rPr>
              <a:t>Verilebilecek Tepkiler </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graphicFrame>
        <p:nvGraphicFramePr>
          <p:cNvPr id="4" name="Tablo 3">
            <a:extLst>
              <a:ext uri="{FF2B5EF4-FFF2-40B4-BE49-F238E27FC236}">
                <a16:creationId xmlns:a16="http://schemas.microsoft.com/office/drawing/2014/main" id="{49773703-4DD5-5E5F-9CCB-CD60EFF09CB7}"/>
              </a:ext>
            </a:extLst>
          </p:cNvPr>
          <p:cNvGraphicFramePr>
            <a:graphicFrameLocks noGrp="1"/>
          </p:cNvGraphicFramePr>
          <p:nvPr/>
        </p:nvGraphicFramePr>
        <p:xfrm>
          <a:off x="625578" y="2781300"/>
          <a:ext cx="16900424" cy="4343401"/>
        </p:xfrm>
        <a:graphic>
          <a:graphicData uri="http://schemas.openxmlformats.org/drawingml/2006/table">
            <a:tbl>
              <a:tblPr firstRow="1" bandRow="1">
                <a:tableStyleId>{5C22544A-7EE6-4342-B048-85BDC9FD1C3A}</a:tableStyleId>
              </a:tblPr>
              <a:tblGrid>
                <a:gridCol w="4225106">
                  <a:extLst>
                    <a:ext uri="{9D8B030D-6E8A-4147-A177-3AD203B41FA5}">
                      <a16:colId xmlns:a16="http://schemas.microsoft.com/office/drawing/2014/main" val="1099533353"/>
                    </a:ext>
                  </a:extLst>
                </a:gridCol>
                <a:gridCol w="4225106">
                  <a:extLst>
                    <a:ext uri="{9D8B030D-6E8A-4147-A177-3AD203B41FA5}">
                      <a16:colId xmlns:a16="http://schemas.microsoft.com/office/drawing/2014/main" val="2495483684"/>
                    </a:ext>
                  </a:extLst>
                </a:gridCol>
                <a:gridCol w="4225106">
                  <a:extLst>
                    <a:ext uri="{9D8B030D-6E8A-4147-A177-3AD203B41FA5}">
                      <a16:colId xmlns:a16="http://schemas.microsoft.com/office/drawing/2014/main" val="913457127"/>
                    </a:ext>
                  </a:extLst>
                </a:gridCol>
                <a:gridCol w="4225106">
                  <a:extLst>
                    <a:ext uri="{9D8B030D-6E8A-4147-A177-3AD203B41FA5}">
                      <a16:colId xmlns:a16="http://schemas.microsoft.com/office/drawing/2014/main" val="3219620159"/>
                    </a:ext>
                  </a:extLst>
                </a:gridCol>
              </a:tblGrid>
              <a:tr h="852940">
                <a:tc>
                  <a:txBody>
                    <a:bodyPr/>
                    <a:lstStyle/>
                    <a:p>
                      <a:pPr indent="449580" algn="ctr">
                        <a:lnSpc>
                          <a:spcPct val="107000"/>
                        </a:lnSpc>
                        <a:spcAft>
                          <a:spcPts val="800"/>
                        </a:spcAft>
                        <a:tabLst>
                          <a:tab pos="457200" algn="l"/>
                        </a:tabLst>
                      </a:pPr>
                      <a:r>
                        <a:rPr lang="tr-TR" sz="3600" dirty="0">
                          <a:effectLst/>
                          <a:latin typeface="Roboto Condensed" panose="02000000000000000000" pitchFamily="2" charset="0"/>
                          <a:ea typeface="Roboto Condensed" panose="02000000000000000000" pitchFamily="2" charset="0"/>
                          <a:cs typeface="Roboto Condensed" panose="02000000000000000000" pitchFamily="2" charset="0"/>
                        </a:rPr>
                        <a:t>Duygusal Tepkiler</a:t>
                      </a:r>
                    </a:p>
                  </a:txBody>
                  <a:tcPr marL="159316" marR="159316" marT="0" marB="0" anchor="ctr"/>
                </a:tc>
                <a:tc>
                  <a:txBody>
                    <a:bodyPr/>
                    <a:lstStyle/>
                    <a:p>
                      <a:pPr algn="ctr">
                        <a:lnSpc>
                          <a:spcPct val="107000"/>
                        </a:lnSpc>
                        <a:spcAft>
                          <a:spcPts val="800"/>
                        </a:spcAft>
                        <a:tabLst>
                          <a:tab pos="457200" algn="l"/>
                        </a:tabLst>
                      </a:pPr>
                      <a:r>
                        <a:rPr lang="tr-TR" sz="3600" dirty="0">
                          <a:effectLst/>
                          <a:latin typeface="Roboto Condensed" panose="02000000000000000000" pitchFamily="2" charset="0"/>
                          <a:ea typeface="Roboto Condensed" panose="02000000000000000000" pitchFamily="2" charset="0"/>
                          <a:cs typeface="Roboto Condensed" panose="02000000000000000000" pitchFamily="2" charset="0"/>
                        </a:rPr>
                        <a:t>Bilişsel Tepkiler</a:t>
                      </a:r>
                    </a:p>
                  </a:txBody>
                  <a:tcPr marL="159316" marR="159316" marT="0" marB="0" anchor="ctr"/>
                </a:tc>
                <a:tc>
                  <a:txBody>
                    <a:bodyPr/>
                    <a:lstStyle/>
                    <a:p>
                      <a:pPr algn="ctr">
                        <a:lnSpc>
                          <a:spcPct val="107000"/>
                        </a:lnSpc>
                        <a:spcAft>
                          <a:spcPts val="800"/>
                        </a:spcAft>
                        <a:tabLst>
                          <a:tab pos="457200" algn="l"/>
                        </a:tabLst>
                      </a:pPr>
                      <a:r>
                        <a:rPr lang="tr-TR" sz="3600" dirty="0">
                          <a:effectLst/>
                          <a:latin typeface="Roboto Condensed" panose="02000000000000000000" pitchFamily="2" charset="0"/>
                          <a:ea typeface="Roboto Condensed" panose="02000000000000000000" pitchFamily="2" charset="0"/>
                          <a:cs typeface="Roboto Condensed" panose="02000000000000000000" pitchFamily="2" charset="0"/>
                        </a:rPr>
                        <a:t>        Fiziksel Tepkiler</a:t>
                      </a:r>
                    </a:p>
                  </a:txBody>
                  <a:tcPr marL="159316" marR="159316" marT="0" marB="0" anchor="ctr"/>
                </a:tc>
                <a:tc>
                  <a:txBody>
                    <a:bodyPr/>
                    <a:lstStyle/>
                    <a:p>
                      <a:pPr algn="ctr">
                        <a:lnSpc>
                          <a:spcPct val="107000"/>
                        </a:lnSpc>
                        <a:spcAft>
                          <a:spcPts val="800"/>
                        </a:spcAft>
                        <a:tabLst>
                          <a:tab pos="457200" algn="l"/>
                        </a:tabLst>
                      </a:pPr>
                      <a:r>
                        <a:rPr lang="tr-TR" sz="3600" dirty="0">
                          <a:effectLst/>
                          <a:latin typeface="Roboto Condensed" panose="02000000000000000000" pitchFamily="2" charset="0"/>
                          <a:ea typeface="Roboto Condensed" panose="02000000000000000000" pitchFamily="2" charset="0"/>
                          <a:cs typeface="Roboto Condensed" panose="02000000000000000000" pitchFamily="2" charset="0"/>
                        </a:rPr>
                        <a:t>Davranışsal Tepkiler</a:t>
                      </a:r>
                    </a:p>
                  </a:txBody>
                  <a:tcPr marL="159316" marR="159316" marT="0" marB="0" anchor="ctr"/>
                </a:tc>
                <a:extLst>
                  <a:ext uri="{0D108BD9-81ED-4DB2-BD59-A6C34878D82A}">
                    <a16:rowId xmlns:a16="http://schemas.microsoft.com/office/drawing/2014/main" val="4097228493"/>
                  </a:ext>
                </a:extLst>
              </a:tr>
              <a:tr h="3490461">
                <a:tc>
                  <a:txBody>
                    <a:bodyPr/>
                    <a:lstStyle/>
                    <a:p>
                      <a:pPr algn="ctr">
                        <a:lnSpc>
                          <a:spcPct val="107000"/>
                        </a:lnSpc>
                        <a:spcAft>
                          <a:spcPts val="800"/>
                        </a:spcAft>
                        <a:tabLst>
                          <a:tab pos="457200" algn="l"/>
                        </a:tabLst>
                      </a:pPr>
                      <a:r>
                        <a:rPr lang="tr-TR" sz="36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Öfke, kaygı, korku, üzüntü, kendini suçlama</a:t>
                      </a:r>
                    </a:p>
                  </a:txBody>
                  <a:tcPr marL="159316" marR="159316" marT="0" marB="0" anchor="ctr"/>
                </a:tc>
                <a:tc>
                  <a:txBody>
                    <a:bodyPr/>
                    <a:lstStyle/>
                    <a:p>
                      <a:pPr algn="ctr">
                        <a:lnSpc>
                          <a:spcPct val="107000"/>
                        </a:lnSpc>
                        <a:spcAft>
                          <a:spcPts val="800"/>
                        </a:spcAft>
                        <a:tabLst>
                          <a:tab pos="457200" algn="l"/>
                        </a:tabLst>
                      </a:pPr>
                      <a:r>
                        <a:rPr lang="tr-TR" sz="36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Odaklanamama, çarpıtmalar</a:t>
                      </a:r>
                    </a:p>
                  </a:txBody>
                  <a:tcPr marL="159316" marR="159316" marT="0" marB="0" anchor="ctr"/>
                </a:tc>
                <a:tc>
                  <a:txBody>
                    <a:bodyPr/>
                    <a:lstStyle/>
                    <a:p>
                      <a:pPr algn="ctr">
                        <a:lnSpc>
                          <a:spcPct val="107000"/>
                        </a:lnSpc>
                        <a:spcAft>
                          <a:spcPts val="800"/>
                        </a:spcAft>
                        <a:tabLst>
                          <a:tab pos="457200" algn="l"/>
                        </a:tabLst>
                      </a:pPr>
                      <a:r>
                        <a:rPr lang="tr-TR" sz="36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Yorgunluk, mide bulantısı, baş ağrıları, alt ıslatma, konuşma bozuklukları, kilo değişimleri</a:t>
                      </a:r>
                    </a:p>
                  </a:txBody>
                  <a:tcPr marL="159316" marR="159316" marT="0" marB="0" anchor="ctr"/>
                </a:tc>
                <a:tc>
                  <a:txBody>
                    <a:bodyPr/>
                    <a:lstStyle/>
                    <a:p>
                      <a:pPr algn="ctr">
                        <a:lnSpc>
                          <a:spcPct val="107000"/>
                        </a:lnSpc>
                        <a:spcAft>
                          <a:spcPts val="800"/>
                        </a:spcAft>
                        <a:tabLst>
                          <a:tab pos="457200" algn="l"/>
                        </a:tabLst>
                      </a:pPr>
                      <a:r>
                        <a:rPr lang="tr-TR" sz="36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Aşırı hareketlilik, içine kapanma, saldırgan davranışlar, ilgisizlik, deprem ile ilgili tekrarlayan oyunlar</a:t>
                      </a:r>
                    </a:p>
                  </a:txBody>
                  <a:tcPr marL="159316" marR="159316" marT="0" marB="0" anchor="ctr"/>
                </a:tc>
                <a:extLst>
                  <a:ext uri="{0D108BD9-81ED-4DB2-BD59-A6C34878D82A}">
                    <a16:rowId xmlns:a16="http://schemas.microsoft.com/office/drawing/2014/main" val="517272255"/>
                  </a:ext>
                </a:extLst>
              </a:tr>
            </a:tbl>
          </a:graphicData>
        </a:graphic>
      </p:graphicFrame>
      <p:sp>
        <p:nvSpPr>
          <p:cNvPr id="5" name="object 11">
            <a:extLst>
              <a:ext uri="{FF2B5EF4-FFF2-40B4-BE49-F238E27FC236}">
                <a16:creationId xmlns:a16="http://schemas.microsoft.com/office/drawing/2014/main" id="{0E69C3D3-B39C-4A06-5FA0-1FE4EEBF4C35}"/>
              </a:ext>
            </a:extLst>
          </p:cNvPr>
          <p:cNvSpPr txBox="1"/>
          <p:nvPr/>
        </p:nvSpPr>
        <p:spPr>
          <a:xfrm>
            <a:off x="625578" y="7426557"/>
            <a:ext cx="16900424" cy="99770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600"/>
              </a:spcBef>
              <a:spcAft>
                <a:spcPts val="600"/>
              </a:spcAft>
              <a:buClrTx/>
              <a:buSzTx/>
              <a:buFontTx/>
              <a:buNone/>
              <a:tabLst/>
              <a:defRPr/>
            </a:pPr>
            <a:r>
              <a:rPr kumimoji="0" lang="tr-TR" sz="32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Doğal afetlerin ardından ilk 4-6 hafta arası kadar çocuklarda bu tepkiler görülebilir. Daha uzun süreli devam ederse uzman desteğine başvurmak gerekir.</a:t>
            </a:r>
          </a:p>
        </p:txBody>
      </p:sp>
    </p:spTree>
    <p:extLst>
      <p:ext uri="{BB962C8B-B14F-4D97-AF65-F5344CB8AC3E}">
        <p14:creationId xmlns:p14="http://schemas.microsoft.com/office/powerpoint/2010/main" val="2707523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15497" y="1709997"/>
            <a:ext cx="4386580" cy="379095"/>
          </a:xfrm>
          <a:custGeom>
            <a:avLst/>
            <a:gdLst/>
            <a:ahLst/>
            <a:cxnLst/>
            <a:rect l="l" t="t" r="r" b="b"/>
            <a:pathLst>
              <a:path w="4386580" h="379094">
                <a:moveTo>
                  <a:pt x="2364588" y="378617"/>
                </a:moveTo>
                <a:lnTo>
                  <a:pt x="2412148" y="377850"/>
                </a:lnTo>
                <a:lnTo>
                  <a:pt x="2459772" y="375737"/>
                </a:lnTo>
                <a:lnTo>
                  <a:pt x="2511339" y="371749"/>
                </a:lnTo>
                <a:lnTo>
                  <a:pt x="2562486" y="365674"/>
                </a:lnTo>
                <a:lnTo>
                  <a:pt x="2613264" y="357758"/>
                </a:lnTo>
                <a:lnTo>
                  <a:pt x="2663719" y="348250"/>
                </a:lnTo>
                <a:lnTo>
                  <a:pt x="2713902" y="337397"/>
                </a:lnTo>
                <a:lnTo>
                  <a:pt x="2763860" y="325444"/>
                </a:lnTo>
                <a:lnTo>
                  <a:pt x="2813643" y="312640"/>
                </a:lnTo>
                <a:lnTo>
                  <a:pt x="2863297" y="299232"/>
                </a:lnTo>
                <a:lnTo>
                  <a:pt x="2912873" y="285467"/>
                </a:lnTo>
                <a:lnTo>
                  <a:pt x="2962418" y="271591"/>
                </a:lnTo>
                <a:lnTo>
                  <a:pt x="3011981" y="257853"/>
                </a:lnTo>
                <a:lnTo>
                  <a:pt x="3057209" y="244973"/>
                </a:lnTo>
                <a:lnTo>
                  <a:pt x="3102312" y="231583"/>
                </a:lnTo>
                <a:lnTo>
                  <a:pt x="3147435" y="218291"/>
                </a:lnTo>
                <a:lnTo>
                  <a:pt x="3192720" y="205705"/>
                </a:lnTo>
                <a:lnTo>
                  <a:pt x="3238313" y="194436"/>
                </a:lnTo>
                <a:lnTo>
                  <a:pt x="3284357" y="185090"/>
                </a:lnTo>
                <a:lnTo>
                  <a:pt x="3330996" y="178276"/>
                </a:lnTo>
                <a:lnTo>
                  <a:pt x="3378713" y="172977"/>
                </a:lnTo>
                <a:lnTo>
                  <a:pt x="3426576" y="168317"/>
                </a:lnTo>
                <a:lnTo>
                  <a:pt x="3474536" y="164833"/>
                </a:lnTo>
                <a:lnTo>
                  <a:pt x="3522545" y="163058"/>
                </a:lnTo>
                <a:lnTo>
                  <a:pt x="3575420" y="162467"/>
                </a:lnTo>
                <a:lnTo>
                  <a:pt x="3628312" y="162348"/>
                </a:lnTo>
                <a:lnTo>
                  <a:pt x="3681210" y="162688"/>
                </a:lnTo>
                <a:lnTo>
                  <a:pt x="3734106" y="163470"/>
                </a:lnTo>
                <a:lnTo>
                  <a:pt x="3786990" y="164679"/>
                </a:lnTo>
                <a:lnTo>
                  <a:pt x="3839852" y="166299"/>
                </a:lnTo>
                <a:lnTo>
                  <a:pt x="3889591" y="168855"/>
                </a:lnTo>
                <a:lnTo>
                  <a:pt x="3938921" y="173186"/>
                </a:lnTo>
                <a:lnTo>
                  <a:pt x="3987800" y="179429"/>
                </a:lnTo>
                <a:lnTo>
                  <a:pt x="4036186" y="187721"/>
                </a:lnTo>
                <a:lnTo>
                  <a:pt x="4084037" y="198197"/>
                </a:lnTo>
                <a:lnTo>
                  <a:pt x="4131309" y="210996"/>
                </a:lnTo>
                <a:lnTo>
                  <a:pt x="4177962" y="226252"/>
                </a:lnTo>
                <a:lnTo>
                  <a:pt x="4223951" y="244103"/>
                </a:lnTo>
                <a:lnTo>
                  <a:pt x="4269235" y="264685"/>
                </a:lnTo>
                <a:lnTo>
                  <a:pt x="4313771" y="288134"/>
                </a:lnTo>
                <a:lnTo>
                  <a:pt x="4349989" y="312026"/>
                </a:lnTo>
                <a:lnTo>
                  <a:pt x="4367515" y="324988"/>
                </a:lnTo>
                <a:lnTo>
                  <a:pt x="4385110" y="337770"/>
                </a:lnTo>
                <a:lnTo>
                  <a:pt x="4372175" y="299923"/>
                </a:lnTo>
                <a:lnTo>
                  <a:pt x="4319219" y="269280"/>
                </a:lnTo>
                <a:lnTo>
                  <a:pt x="4278543" y="247292"/>
                </a:lnTo>
                <a:lnTo>
                  <a:pt x="4237478" y="226178"/>
                </a:lnTo>
                <a:lnTo>
                  <a:pt x="4195756" y="206613"/>
                </a:lnTo>
                <a:lnTo>
                  <a:pt x="4144979" y="186681"/>
                </a:lnTo>
                <a:lnTo>
                  <a:pt x="4093212" y="170849"/>
                </a:lnTo>
                <a:lnTo>
                  <a:pt x="4040616" y="158617"/>
                </a:lnTo>
                <a:lnTo>
                  <a:pt x="3987355" y="149484"/>
                </a:lnTo>
                <a:lnTo>
                  <a:pt x="3933590" y="142951"/>
                </a:lnTo>
                <a:lnTo>
                  <a:pt x="3879485" y="138518"/>
                </a:lnTo>
                <a:lnTo>
                  <a:pt x="3828799" y="135473"/>
                </a:lnTo>
                <a:lnTo>
                  <a:pt x="3778085" y="132880"/>
                </a:lnTo>
                <a:lnTo>
                  <a:pt x="3727348" y="130647"/>
                </a:lnTo>
                <a:lnTo>
                  <a:pt x="3676596" y="128682"/>
                </a:lnTo>
                <a:lnTo>
                  <a:pt x="3625836" y="126891"/>
                </a:lnTo>
                <a:lnTo>
                  <a:pt x="3575074" y="125183"/>
                </a:lnTo>
                <a:lnTo>
                  <a:pt x="3526266" y="124431"/>
                </a:lnTo>
                <a:lnTo>
                  <a:pt x="3477712" y="125380"/>
                </a:lnTo>
                <a:lnTo>
                  <a:pt x="3429394" y="127964"/>
                </a:lnTo>
                <a:lnTo>
                  <a:pt x="3381295" y="132119"/>
                </a:lnTo>
                <a:lnTo>
                  <a:pt x="3333397" y="137779"/>
                </a:lnTo>
                <a:lnTo>
                  <a:pt x="3285683" y="144880"/>
                </a:lnTo>
                <a:lnTo>
                  <a:pt x="3238135" y="153355"/>
                </a:lnTo>
                <a:lnTo>
                  <a:pt x="3190737" y="163140"/>
                </a:lnTo>
                <a:lnTo>
                  <a:pt x="3143471" y="174168"/>
                </a:lnTo>
                <a:lnTo>
                  <a:pt x="3096320" y="186376"/>
                </a:lnTo>
                <a:lnTo>
                  <a:pt x="3049267" y="199698"/>
                </a:lnTo>
                <a:lnTo>
                  <a:pt x="2999604" y="214069"/>
                </a:lnTo>
                <a:lnTo>
                  <a:pt x="2949788" y="227980"/>
                </a:lnTo>
                <a:lnTo>
                  <a:pt x="2899830" y="241426"/>
                </a:lnTo>
                <a:lnTo>
                  <a:pt x="2849741" y="254404"/>
                </a:lnTo>
                <a:lnTo>
                  <a:pt x="2799532" y="266910"/>
                </a:lnTo>
                <a:lnTo>
                  <a:pt x="2749215" y="278942"/>
                </a:lnTo>
                <a:lnTo>
                  <a:pt x="2698800" y="290494"/>
                </a:lnTo>
                <a:lnTo>
                  <a:pt x="2648300" y="301565"/>
                </a:lnTo>
                <a:lnTo>
                  <a:pt x="2597725" y="312150"/>
                </a:lnTo>
                <a:lnTo>
                  <a:pt x="2548697" y="321008"/>
                </a:lnTo>
                <a:lnTo>
                  <a:pt x="2499734" y="327543"/>
                </a:lnTo>
                <a:lnTo>
                  <a:pt x="2450849" y="331723"/>
                </a:lnTo>
                <a:lnTo>
                  <a:pt x="2402056" y="333514"/>
                </a:lnTo>
                <a:lnTo>
                  <a:pt x="2353368" y="332886"/>
                </a:lnTo>
                <a:lnTo>
                  <a:pt x="2304799" y="329805"/>
                </a:lnTo>
                <a:lnTo>
                  <a:pt x="2256362" y="324241"/>
                </a:lnTo>
                <a:lnTo>
                  <a:pt x="2208070" y="316160"/>
                </a:lnTo>
                <a:lnTo>
                  <a:pt x="2159938" y="305530"/>
                </a:lnTo>
                <a:lnTo>
                  <a:pt x="2111979" y="292320"/>
                </a:lnTo>
                <a:lnTo>
                  <a:pt x="2064205" y="276497"/>
                </a:lnTo>
                <a:lnTo>
                  <a:pt x="2019361" y="260487"/>
                </a:lnTo>
                <a:lnTo>
                  <a:pt x="1974421" y="244692"/>
                </a:lnTo>
                <a:lnTo>
                  <a:pt x="1929370" y="229207"/>
                </a:lnTo>
                <a:lnTo>
                  <a:pt x="1884191" y="214127"/>
                </a:lnTo>
                <a:lnTo>
                  <a:pt x="1838868" y="199545"/>
                </a:lnTo>
                <a:lnTo>
                  <a:pt x="1793383" y="185557"/>
                </a:lnTo>
                <a:lnTo>
                  <a:pt x="1747721" y="172257"/>
                </a:lnTo>
                <a:lnTo>
                  <a:pt x="1699169" y="158762"/>
                </a:lnTo>
                <a:lnTo>
                  <a:pt x="1650531" y="145673"/>
                </a:lnTo>
                <a:lnTo>
                  <a:pt x="1601808" y="132990"/>
                </a:lnTo>
                <a:lnTo>
                  <a:pt x="1552998" y="120714"/>
                </a:lnTo>
                <a:lnTo>
                  <a:pt x="1504103" y="108844"/>
                </a:lnTo>
                <a:lnTo>
                  <a:pt x="1455121" y="97380"/>
                </a:lnTo>
                <a:lnTo>
                  <a:pt x="1406054" y="86322"/>
                </a:lnTo>
                <a:lnTo>
                  <a:pt x="1356901" y="75671"/>
                </a:lnTo>
                <a:lnTo>
                  <a:pt x="1307663" y="65426"/>
                </a:lnTo>
                <a:lnTo>
                  <a:pt x="1258338" y="55587"/>
                </a:lnTo>
                <a:lnTo>
                  <a:pt x="1208927" y="46154"/>
                </a:lnTo>
                <a:lnTo>
                  <a:pt x="1159431" y="37127"/>
                </a:lnTo>
                <a:lnTo>
                  <a:pt x="1109848" y="28507"/>
                </a:lnTo>
                <a:lnTo>
                  <a:pt x="1060180" y="20293"/>
                </a:lnTo>
                <a:lnTo>
                  <a:pt x="1010426" y="12485"/>
                </a:lnTo>
                <a:lnTo>
                  <a:pt x="961593" y="6129"/>
                </a:lnTo>
                <a:lnTo>
                  <a:pt x="913011" y="1977"/>
                </a:lnTo>
                <a:lnTo>
                  <a:pt x="864661" y="0"/>
                </a:lnTo>
                <a:lnTo>
                  <a:pt x="816527" y="170"/>
                </a:lnTo>
                <a:lnTo>
                  <a:pt x="768588" y="2459"/>
                </a:lnTo>
                <a:lnTo>
                  <a:pt x="720829" y="6840"/>
                </a:lnTo>
                <a:lnTo>
                  <a:pt x="673229" y="13284"/>
                </a:lnTo>
                <a:lnTo>
                  <a:pt x="625771" y="21762"/>
                </a:lnTo>
                <a:lnTo>
                  <a:pt x="578438" y="32248"/>
                </a:lnTo>
                <a:lnTo>
                  <a:pt x="531210" y="44712"/>
                </a:lnTo>
                <a:lnTo>
                  <a:pt x="484070" y="59126"/>
                </a:lnTo>
                <a:lnTo>
                  <a:pt x="433015" y="74877"/>
                </a:lnTo>
                <a:lnTo>
                  <a:pt x="381523" y="89260"/>
                </a:lnTo>
                <a:lnTo>
                  <a:pt x="329730" y="102696"/>
                </a:lnTo>
                <a:lnTo>
                  <a:pt x="277776" y="115608"/>
                </a:lnTo>
                <a:lnTo>
                  <a:pt x="225796" y="128416"/>
                </a:lnTo>
                <a:lnTo>
                  <a:pt x="173927" y="141543"/>
                </a:lnTo>
                <a:lnTo>
                  <a:pt x="129491" y="153553"/>
                </a:lnTo>
                <a:lnTo>
                  <a:pt x="85523" y="166917"/>
                </a:lnTo>
                <a:lnTo>
                  <a:pt x="42275" y="182364"/>
                </a:lnTo>
                <a:lnTo>
                  <a:pt x="0" y="200624"/>
                </a:lnTo>
                <a:lnTo>
                  <a:pt x="548" y="209113"/>
                </a:lnTo>
                <a:lnTo>
                  <a:pt x="9864" y="209648"/>
                </a:lnTo>
                <a:lnTo>
                  <a:pt x="19187" y="210247"/>
                </a:lnTo>
                <a:lnTo>
                  <a:pt x="28505" y="210650"/>
                </a:lnTo>
                <a:lnTo>
                  <a:pt x="37803" y="210595"/>
                </a:lnTo>
                <a:lnTo>
                  <a:pt x="87008" y="207351"/>
                </a:lnTo>
                <a:lnTo>
                  <a:pt x="135775" y="201897"/>
                </a:lnTo>
                <a:lnTo>
                  <a:pt x="184151" y="194476"/>
                </a:lnTo>
                <a:lnTo>
                  <a:pt x="232183" y="185332"/>
                </a:lnTo>
                <a:lnTo>
                  <a:pt x="279920" y="174708"/>
                </a:lnTo>
                <a:lnTo>
                  <a:pt x="327408" y="162848"/>
                </a:lnTo>
                <a:lnTo>
                  <a:pt x="374696" y="149994"/>
                </a:lnTo>
                <a:lnTo>
                  <a:pt x="421830" y="136391"/>
                </a:lnTo>
                <a:lnTo>
                  <a:pt x="468857" y="122282"/>
                </a:lnTo>
                <a:lnTo>
                  <a:pt x="516897" y="107755"/>
                </a:lnTo>
                <a:lnTo>
                  <a:pt x="565026" y="93755"/>
                </a:lnTo>
                <a:lnTo>
                  <a:pt x="613399" y="80850"/>
                </a:lnTo>
                <a:lnTo>
                  <a:pt x="662171" y="69605"/>
                </a:lnTo>
                <a:lnTo>
                  <a:pt x="711497" y="60591"/>
                </a:lnTo>
                <a:lnTo>
                  <a:pt x="761531" y="54373"/>
                </a:lnTo>
                <a:lnTo>
                  <a:pt x="812813" y="51621"/>
                </a:lnTo>
                <a:lnTo>
                  <a:pt x="863902" y="52266"/>
                </a:lnTo>
                <a:lnTo>
                  <a:pt x="914804" y="55770"/>
                </a:lnTo>
                <a:lnTo>
                  <a:pt x="965519" y="61596"/>
                </a:lnTo>
                <a:lnTo>
                  <a:pt x="1015381" y="68557"/>
                </a:lnTo>
                <a:lnTo>
                  <a:pt x="1065147" y="76003"/>
                </a:lnTo>
                <a:lnTo>
                  <a:pt x="1114817" y="83925"/>
                </a:lnTo>
                <a:lnTo>
                  <a:pt x="1164394" y="92313"/>
                </a:lnTo>
                <a:lnTo>
                  <a:pt x="1213878" y="101161"/>
                </a:lnTo>
                <a:lnTo>
                  <a:pt x="1263270" y="110459"/>
                </a:lnTo>
                <a:lnTo>
                  <a:pt x="1312571" y="120198"/>
                </a:lnTo>
                <a:lnTo>
                  <a:pt x="1361783" y="130371"/>
                </a:lnTo>
                <a:lnTo>
                  <a:pt x="1410907" y="140968"/>
                </a:lnTo>
                <a:lnTo>
                  <a:pt x="1459944" y="151981"/>
                </a:lnTo>
                <a:lnTo>
                  <a:pt x="1508895" y="163402"/>
                </a:lnTo>
                <a:lnTo>
                  <a:pt x="1557761" y="175223"/>
                </a:lnTo>
                <a:lnTo>
                  <a:pt x="1606543" y="187433"/>
                </a:lnTo>
                <a:lnTo>
                  <a:pt x="1655243" y="200026"/>
                </a:lnTo>
                <a:lnTo>
                  <a:pt x="1703862" y="212992"/>
                </a:lnTo>
                <a:lnTo>
                  <a:pt x="1752400" y="226324"/>
                </a:lnTo>
                <a:lnTo>
                  <a:pt x="1800860" y="240012"/>
                </a:lnTo>
                <a:lnTo>
                  <a:pt x="1848161" y="254012"/>
                </a:lnTo>
                <a:lnTo>
                  <a:pt x="1895269" y="268714"/>
                </a:lnTo>
                <a:lnTo>
                  <a:pt x="1942236" y="283927"/>
                </a:lnTo>
                <a:lnTo>
                  <a:pt x="1989115" y="299460"/>
                </a:lnTo>
                <a:lnTo>
                  <a:pt x="2035959" y="315122"/>
                </a:lnTo>
                <a:lnTo>
                  <a:pt x="2082820" y="330723"/>
                </a:lnTo>
                <a:lnTo>
                  <a:pt x="2129752" y="346073"/>
                </a:lnTo>
                <a:lnTo>
                  <a:pt x="2176133" y="358973"/>
                </a:lnTo>
                <a:lnTo>
                  <a:pt x="2222865" y="368215"/>
                </a:lnTo>
                <a:lnTo>
                  <a:pt x="2269889" y="374262"/>
                </a:lnTo>
                <a:lnTo>
                  <a:pt x="2317149" y="377575"/>
                </a:lnTo>
                <a:lnTo>
                  <a:pt x="2364588" y="378617"/>
                </a:lnTo>
                <a:close/>
              </a:path>
            </a:pathLst>
          </a:custGeom>
          <a:solidFill>
            <a:srgbClr val="FFCC29"/>
          </a:solidFill>
        </p:spPr>
        <p:txBody>
          <a:bodyPr wrap="square" lIns="0" tIns="0" rIns="0" bIns="0" rtlCol="0"/>
          <a:lstStyle/>
          <a:p>
            <a:endParaRPr/>
          </a:p>
        </p:txBody>
      </p:sp>
      <p:sp>
        <p:nvSpPr>
          <p:cNvPr id="4" name="object 4"/>
          <p:cNvSpPr txBox="1">
            <a:spLocks noGrp="1"/>
          </p:cNvSpPr>
          <p:nvPr>
            <p:ph type="title"/>
          </p:nvPr>
        </p:nvSpPr>
        <p:spPr>
          <a:xfrm>
            <a:off x="1015497" y="571500"/>
            <a:ext cx="5669915" cy="882650"/>
          </a:xfrm>
          <a:prstGeom prst="rect">
            <a:avLst/>
          </a:prstGeom>
        </p:spPr>
        <p:txBody>
          <a:bodyPr vert="horz" wrap="square" lIns="0" tIns="15240" rIns="0" bIns="0" rtlCol="0">
            <a:spAutoFit/>
          </a:bodyPr>
          <a:lstStyle/>
          <a:p>
            <a:pPr marL="12700">
              <a:lnSpc>
                <a:spcPct val="100000"/>
              </a:lnSpc>
              <a:spcBef>
                <a:spcPts val="120"/>
              </a:spcBef>
            </a:pPr>
            <a:r>
              <a:rPr lang="tr-TR" spc="35" dirty="0">
                <a:latin typeface="Roboto"/>
                <a:cs typeface="Roboto"/>
              </a:rPr>
              <a:t>Program Akışı</a:t>
            </a:r>
            <a:endParaRPr dirty="0">
              <a:latin typeface="Roboto"/>
              <a:cs typeface="Roboto"/>
            </a:endParaRPr>
          </a:p>
        </p:txBody>
      </p:sp>
      <p:grpSp>
        <p:nvGrpSpPr>
          <p:cNvPr id="10" name="object 10"/>
          <p:cNvGrpSpPr/>
          <p:nvPr/>
        </p:nvGrpSpPr>
        <p:grpSpPr>
          <a:xfrm>
            <a:off x="9860895" y="1"/>
            <a:ext cx="8655705" cy="10287000"/>
            <a:chOff x="9632396" y="1"/>
            <a:chExt cx="8655705" cy="10287000"/>
          </a:xfrm>
        </p:grpSpPr>
        <p:sp>
          <p:nvSpPr>
            <p:cNvPr id="11" name="object 11"/>
            <p:cNvSpPr/>
            <p:nvPr/>
          </p:nvSpPr>
          <p:spPr>
            <a:xfrm>
              <a:off x="11824436" y="1"/>
              <a:ext cx="6463665" cy="10287000"/>
            </a:xfrm>
            <a:custGeom>
              <a:avLst/>
              <a:gdLst/>
              <a:ahLst/>
              <a:cxnLst/>
              <a:rect l="l" t="t" r="r" b="b"/>
              <a:pathLst>
                <a:path w="6463665" h="10287000">
                  <a:moveTo>
                    <a:pt x="6463561" y="0"/>
                  </a:moveTo>
                  <a:lnTo>
                    <a:pt x="6463561" y="10286998"/>
                  </a:lnTo>
                  <a:lnTo>
                    <a:pt x="480411" y="10286998"/>
                  </a:lnTo>
                  <a:lnTo>
                    <a:pt x="475358" y="10255836"/>
                  </a:lnTo>
                  <a:lnTo>
                    <a:pt x="455092" y="10154236"/>
                  </a:lnTo>
                  <a:lnTo>
                    <a:pt x="445124" y="10090736"/>
                  </a:lnTo>
                  <a:lnTo>
                    <a:pt x="435266" y="10039936"/>
                  </a:lnTo>
                  <a:lnTo>
                    <a:pt x="425519" y="9976436"/>
                  </a:lnTo>
                  <a:lnTo>
                    <a:pt x="406354" y="9874836"/>
                  </a:lnTo>
                  <a:lnTo>
                    <a:pt x="396937" y="9811336"/>
                  </a:lnTo>
                  <a:lnTo>
                    <a:pt x="387630" y="9760536"/>
                  </a:lnTo>
                  <a:lnTo>
                    <a:pt x="378433" y="9697036"/>
                  </a:lnTo>
                  <a:lnTo>
                    <a:pt x="360370" y="9595436"/>
                  </a:lnTo>
                  <a:lnTo>
                    <a:pt x="351503" y="9531936"/>
                  </a:lnTo>
                  <a:lnTo>
                    <a:pt x="342747" y="9481136"/>
                  </a:lnTo>
                  <a:lnTo>
                    <a:pt x="334101" y="9417636"/>
                  </a:lnTo>
                  <a:lnTo>
                    <a:pt x="317139" y="9316036"/>
                  </a:lnTo>
                  <a:lnTo>
                    <a:pt x="308823" y="9252536"/>
                  </a:lnTo>
                  <a:lnTo>
                    <a:pt x="300618" y="9201736"/>
                  </a:lnTo>
                  <a:lnTo>
                    <a:pt x="292522" y="9138236"/>
                  </a:lnTo>
                  <a:lnTo>
                    <a:pt x="276662" y="9036636"/>
                  </a:lnTo>
                  <a:lnTo>
                    <a:pt x="268897" y="8973136"/>
                  </a:lnTo>
                  <a:lnTo>
                    <a:pt x="253697" y="8871536"/>
                  </a:lnTo>
                  <a:lnTo>
                    <a:pt x="246262" y="8808036"/>
                  </a:lnTo>
                  <a:lnTo>
                    <a:pt x="231724" y="8706436"/>
                  </a:lnTo>
                  <a:lnTo>
                    <a:pt x="224620" y="8642936"/>
                  </a:lnTo>
                  <a:lnTo>
                    <a:pt x="210742" y="8541336"/>
                  </a:lnTo>
                  <a:lnTo>
                    <a:pt x="203968" y="8477837"/>
                  </a:lnTo>
                  <a:lnTo>
                    <a:pt x="190751" y="8376237"/>
                  </a:lnTo>
                  <a:lnTo>
                    <a:pt x="184308" y="8312737"/>
                  </a:lnTo>
                  <a:lnTo>
                    <a:pt x="171751" y="8211137"/>
                  </a:lnTo>
                  <a:lnTo>
                    <a:pt x="165639" y="8147637"/>
                  </a:lnTo>
                  <a:lnTo>
                    <a:pt x="153743" y="8046037"/>
                  </a:lnTo>
                  <a:lnTo>
                    <a:pt x="147961" y="7982537"/>
                  </a:lnTo>
                  <a:lnTo>
                    <a:pt x="136726" y="7880937"/>
                  </a:lnTo>
                  <a:lnTo>
                    <a:pt x="131274" y="7817437"/>
                  </a:lnTo>
                  <a:lnTo>
                    <a:pt x="120701" y="7715837"/>
                  </a:lnTo>
                  <a:lnTo>
                    <a:pt x="115579" y="7652337"/>
                  </a:lnTo>
                  <a:lnTo>
                    <a:pt x="105666" y="7550737"/>
                  </a:lnTo>
                  <a:lnTo>
                    <a:pt x="100875" y="7487237"/>
                  </a:lnTo>
                  <a:lnTo>
                    <a:pt x="91623" y="7385637"/>
                  </a:lnTo>
                  <a:lnTo>
                    <a:pt x="87162" y="7322137"/>
                  </a:lnTo>
                  <a:lnTo>
                    <a:pt x="74441" y="7169737"/>
                  </a:lnTo>
                  <a:lnTo>
                    <a:pt x="70421" y="7106237"/>
                  </a:lnTo>
                  <a:lnTo>
                    <a:pt x="62711" y="7004637"/>
                  </a:lnTo>
                  <a:lnTo>
                    <a:pt x="39196" y="6623637"/>
                  </a:lnTo>
                  <a:lnTo>
                    <a:pt x="21077" y="6242637"/>
                  </a:lnTo>
                  <a:lnTo>
                    <a:pt x="8356" y="5861637"/>
                  </a:lnTo>
                  <a:lnTo>
                    <a:pt x="0" y="5373558"/>
                  </a:lnTo>
                  <a:lnTo>
                    <a:pt x="0" y="4927315"/>
                  </a:lnTo>
                  <a:lnTo>
                    <a:pt x="8356" y="4439237"/>
                  </a:lnTo>
                  <a:lnTo>
                    <a:pt x="21077" y="4058237"/>
                  </a:lnTo>
                  <a:lnTo>
                    <a:pt x="39196" y="3677237"/>
                  </a:lnTo>
                  <a:lnTo>
                    <a:pt x="62711" y="3296237"/>
                  </a:lnTo>
                  <a:lnTo>
                    <a:pt x="70421" y="3194637"/>
                  </a:lnTo>
                  <a:lnTo>
                    <a:pt x="74441" y="3131137"/>
                  </a:lnTo>
                  <a:lnTo>
                    <a:pt x="82812" y="3029537"/>
                  </a:lnTo>
                  <a:lnTo>
                    <a:pt x="87162" y="2966037"/>
                  </a:lnTo>
                  <a:lnTo>
                    <a:pt x="100875" y="2813637"/>
                  </a:lnTo>
                  <a:lnTo>
                    <a:pt x="105666" y="2750137"/>
                  </a:lnTo>
                  <a:lnTo>
                    <a:pt x="115579" y="2648537"/>
                  </a:lnTo>
                  <a:lnTo>
                    <a:pt x="120701" y="2585037"/>
                  </a:lnTo>
                  <a:lnTo>
                    <a:pt x="131274" y="2483437"/>
                  </a:lnTo>
                  <a:lnTo>
                    <a:pt x="136726" y="2419937"/>
                  </a:lnTo>
                  <a:lnTo>
                    <a:pt x="147961" y="2318337"/>
                  </a:lnTo>
                  <a:lnTo>
                    <a:pt x="153743" y="2254837"/>
                  </a:lnTo>
                  <a:lnTo>
                    <a:pt x="165639" y="2153237"/>
                  </a:lnTo>
                  <a:lnTo>
                    <a:pt x="171751" y="2089737"/>
                  </a:lnTo>
                  <a:lnTo>
                    <a:pt x="184308" y="1988137"/>
                  </a:lnTo>
                  <a:lnTo>
                    <a:pt x="190751" y="1924637"/>
                  </a:lnTo>
                  <a:lnTo>
                    <a:pt x="203968" y="1823037"/>
                  </a:lnTo>
                  <a:lnTo>
                    <a:pt x="210742" y="1759537"/>
                  </a:lnTo>
                  <a:lnTo>
                    <a:pt x="224620" y="1657937"/>
                  </a:lnTo>
                  <a:lnTo>
                    <a:pt x="231724" y="1594437"/>
                  </a:lnTo>
                  <a:lnTo>
                    <a:pt x="246262" y="1492837"/>
                  </a:lnTo>
                  <a:lnTo>
                    <a:pt x="253697" y="1429337"/>
                  </a:lnTo>
                  <a:lnTo>
                    <a:pt x="268897" y="1327737"/>
                  </a:lnTo>
                  <a:lnTo>
                    <a:pt x="276662" y="1264237"/>
                  </a:lnTo>
                  <a:lnTo>
                    <a:pt x="284537" y="1213437"/>
                  </a:lnTo>
                  <a:lnTo>
                    <a:pt x="292522" y="1149937"/>
                  </a:lnTo>
                  <a:lnTo>
                    <a:pt x="308823" y="1048337"/>
                  </a:lnTo>
                  <a:lnTo>
                    <a:pt x="317139" y="984837"/>
                  </a:lnTo>
                  <a:lnTo>
                    <a:pt x="334101" y="883237"/>
                  </a:lnTo>
                  <a:lnTo>
                    <a:pt x="342747" y="819737"/>
                  </a:lnTo>
                  <a:lnTo>
                    <a:pt x="351503" y="768937"/>
                  </a:lnTo>
                  <a:lnTo>
                    <a:pt x="360370" y="705437"/>
                  </a:lnTo>
                  <a:lnTo>
                    <a:pt x="378433" y="603837"/>
                  </a:lnTo>
                  <a:lnTo>
                    <a:pt x="387630" y="540337"/>
                  </a:lnTo>
                  <a:lnTo>
                    <a:pt x="396937" y="489537"/>
                  </a:lnTo>
                  <a:lnTo>
                    <a:pt x="406354" y="426037"/>
                  </a:lnTo>
                  <a:lnTo>
                    <a:pt x="425519" y="324437"/>
                  </a:lnTo>
                  <a:lnTo>
                    <a:pt x="435266" y="260937"/>
                  </a:lnTo>
                  <a:lnTo>
                    <a:pt x="445124" y="210137"/>
                  </a:lnTo>
                  <a:lnTo>
                    <a:pt x="455092" y="146637"/>
                  </a:lnTo>
                  <a:lnTo>
                    <a:pt x="465170" y="95837"/>
                  </a:lnTo>
                  <a:lnTo>
                    <a:pt x="475358" y="32337"/>
                  </a:lnTo>
                  <a:lnTo>
                    <a:pt x="481913" y="0"/>
                  </a:lnTo>
                  <a:lnTo>
                    <a:pt x="6463561" y="0"/>
                  </a:lnTo>
                  <a:close/>
                </a:path>
              </a:pathLst>
            </a:custGeom>
            <a:solidFill>
              <a:srgbClr val="206A5C"/>
            </a:solidFill>
          </p:spPr>
          <p:txBody>
            <a:bodyPr wrap="square" lIns="0" tIns="0" rIns="0" bIns="0" rtlCol="0"/>
            <a:lstStyle/>
            <a:p>
              <a:endParaRPr/>
            </a:p>
          </p:txBody>
        </p:sp>
        <p:sp>
          <p:nvSpPr>
            <p:cNvPr id="12" name="object 12"/>
            <p:cNvSpPr/>
            <p:nvPr/>
          </p:nvSpPr>
          <p:spPr>
            <a:xfrm>
              <a:off x="9632396" y="843922"/>
              <a:ext cx="7173595" cy="8407400"/>
            </a:xfrm>
            <a:custGeom>
              <a:avLst/>
              <a:gdLst/>
              <a:ahLst/>
              <a:cxnLst/>
              <a:rect l="l" t="t" r="r" b="b"/>
              <a:pathLst>
                <a:path w="7173594" h="8407400">
                  <a:moveTo>
                    <a:pt x="4162516" y="12700"/>
                  </a:moveTo>
                  <a:lnTo>
                    <a:pt x="3959279" y="12700"/>
                  </a:lnTo>
                  <a:lnTo>
                    <a:pt x="4008032" y="0"/>
                  </a:lnTo>
                  <a:lnTo>
                    <a:pt x="4111008" y="0"/>
                  </a:lnTo>
                  <a:lnTo>
                    <a:pt x="4162516" y="12700"/>
                  </a:lnTo>
                  <a:close/>
                </a:path>
                <a:path w="7173594" h="8407400">
                  <a:moveTo>
                    <a:pt x="4368123" y="25400"/>
                  </a:moveTo>
                  <a:lnTo>
                    <a:pt x="3717178" y="25400"/>
                  </a:lnTo>
                  <a:lnTo>
                    <a:pt x="3765360" y="12700"/>
                  </a:lnTo>
                  <a:lnTo>
                    <a:pt x="4316832" y="12700"/>
                  </a:lnTo>
                  <a:lnTo>
                    <a:pt x="4368123" y="25400"/>
                  </a:lnTo>
                  <a:close/>
                </a:path>
                <a:path w="7173594" h="8407400">
                  <a:moveTo>
                    <a:pt x="4470339" y="38100"/>
                  </a:moveTo>
                  <a:lnTo>
                    <a:pt x="3621208" y="38100"/>
                  </a:lnTo>
                  <a:lnTo>
                    <a:pt x="3669126" y="25400"/>
                  </a:lnTo>
                  <a:lnTo>
                    <a:pt x="4419300" y="25400"/>
                  </a:lnTo>
                  <a:lnTo>
                    <a:pt x="4470339" y="38100"/>
                  </a:lnTo>
                  <a:close/>
                </a:path>
                <a:path w="7173594" h="8407400">
                  <a:moveTo>
                    <a:pt x="3831031" y="8343900"/>
                  </a:moveTo>
                  <a:lnTo>
                    <a:pt x="2234989" y="8343900"/>
                  </a:lnTo>
                  <a:lnTo>
                    <a:pt x="1952253" y="8267700"/>
                  </a:lnTo>
                  <a:lnTo>
                    <a:pt x="1774178" y="8216900"/>
                  </a:lnTo>
                  <a:lnTo>
                    <a:pt x="1730942" y="8191500"/>
                  </a:lnTo>
                  <a:lnTo>
                    <a:pt x="1645998" y="8166100"/>
                  </a:lnTo>
                  <a:lnTo>
                    <a:pt x="1604285" y="8140700"/>
                  </a:lnTo>
                  <a:lnTo>
                    <a:pt x="1563076" y="8128000"/>
                  </a:lnTo>
                  <a:lnTo>
                    <a:pt x="1522368" y="8102600"/>
                  </a:lnTo>
                  <a:lnTo>
                    <a:pt x="1482160" y="8089900"/>
                  </a:lnTo>
                  <a:lnTo>
                    <a:pt x="1403235" y="8039100"/>
                  </a:lnTo>
                  <a:lnTo>
                    <a:pt x="1326284" y="7988300"/>
                  </a:lnTo>
                  <a:lnTo>
                    <a:pt x="1288543" y="7975600"/>
                  </a:lnTo>
                  <a:lnTo>
                    <a:pt x="1214524" y="7924800"/>
                  </a:lnTo>
                  <a:lnTo>
                    <a:pt x="1178241" y="7886700"/>
                  </a:lnTo>
                  <a:lnTo>
                    <a:pt x="1107118" y="7835900"/>
                  </a:lnTo>
                  <a:lnTo>
                    <a:pt x="1072274" y="7810500"/>
                  </a:lnTo>
                  <a:lnTo>
                    <a:pt x="1037905" y="7785100"/>
                  </a:lnTo>
                  <a:lnTo>
                    <a:pt x="1004011" y="7747000"/>
                  </a:lnTo>
                  <a:lnTo>
                    <a:pt x="970588" y="7721600"/>
                  </a:lnTo>
                  <a:lnTo>
                    <a:pt x="937635" y="7683500"/>
                  </a:lnTo>
                  <a:lnTo>
                    <a:pt x="905150" y="7658100"/>
                  </a:lnTo>
                  <a:lnTo>
                    <a:pt x="873130" y="7620000"/>
                  </a:lnTo>
                  <a:lnTo>
                    <a:pt x="841575" y="7581900"/>
                  </a:lnTo>
                  <a:lnTo>
                    <a:pt x="810481" y="7556500"/>
                  </a:lnTo>
                  <a:lnTo>
                    <a:pt x="779847" y="7518400"/>
                  </a:lnTo>
                  <a:lnTo>
                    <a:pt x="749671" y="7480300"/>
                  </a:lnTo>
                  <a:lnTo>
                    <a:pt x="719951" y="7442200"/>
                  </a:lnTo>
                  <a:lnTo>
                    <a:pt x="690684" y="7404100"/>
                  </a:lnTo>
                  <a:lnTo>
                    <a:pt x="661870" y="7366000"/>
                  </a:lnTo>
                  <a:lnTo>
                    <a:pt x="633505" y="7327900"/>
                  </a:lnTo>
                  <a:lnTo>
                    <a:pt x="605589" y="7289800"/>
                  </a:lnTo>
                  <a:lnTo>
                    <a:pt x="578118" y="7251700"/>
                  </a:lnTo>
                  <a:lnTo>
                    <a:pt x="551092" y="7213600"/>
                  </a:lnTo>
                  <a:lnTo>
                    <a:pt x="524507" y="7175500"/>
                  </a:lnTo>
                  <a:lnTo>
                    <a:pt x="498362" y="7124700"/>
                  </a:lnTo>
                  <a:lnTo>
                    <a:pt x="472656" y="7086600"/>
                  </a:lnTo>
                  <a:lnTo>
                    <a:pt x="447385" y="7048500"/>
                  </a:lnTo>
                  <a:lnTo>
                    <a:pt x="422549" y="6997700"/>
                  </a:lnTo>
                  <a:lnTo>
                    <a:pt x="398144" y="6946900"/>
                  </a:lnTo>
                  <a:lnTo>
                    <a:pt x="374170" y="6908800"/>
                  </a:lnTo>
                  <a:lnTo>
                    <a:pt x="350623" y="6858000"/>
                  </a:lnTo>
                  <a:lnTo>
                    <a:pt x="327503" y="6819900"/>
                  </a:lnTo>
                  <a:lnTo>
                    <a:pt x="304807" y="6769100"/>
                  </a:lnTo>
                  <a:lnTo>
                    <a:pt x="282533" y="6718300"/>
                  </a:lnTo>
                  <a:lnTo>
                    <a:pt x="260679" y="6667500"/>
                  </a:lnTo>
                  <a:lnTo>
                    <a:pt x="239243" y="6616700"/>
                  </a:lnTo>
                  <a:lnTo>
                    <a:pt x="202435" y="6527800"/>
                  </a:lnTo>
                  <a:lnTo>
                    <a:pt x="187291" y="6489700"/>
                  </a:lnTo>
                  <a:lnTo>
                    <a:pt x="172784" y="6451600"/>
                  </a:lnTo>
                  <a:lnTo>
                    <a:pt x="158909" y="6400800"/>
                  </a:lnTo>
                  <a:lnTo>
                    <a:pt x="145660" y="6362700"/>
                  </a:lnTo>
                  <a:lnTo>
                    <a:pt x="133031" y="6324600"/>
                  </a:lnTo>
                  <a:lnTo>
                    <a:pt x="121016" y="6273800"/>
                  </a:lnTo>
                  <a:lnTo>
                    <a:pt x="109609" y="6235700"/>
                  </a:lnTo>
                  <a:lnTo>
                    <a:pt x="98805" y="6184900"/>
                  </a:lnTo>
                  <a:lnTo>
                    <a:pt x="88596" y="6146800"/>
                  </a:lnTo>
                  <a:lnTo>
                    <a:pt x="78978" y="6096000"/>
                  </a:lnTo>
                  <a:lnTo>
                    <a:pt x="69944" y="6057900"/>
                  </a:lnTo>
                  <a:lnTo>
                    <a:pt x="61488" y="6007100"/>
                  </a:lnTo>
                  <a:lnTo>
                    <a:pt x="53605" y="5956300"/>
                  </a:lnTo>
                  <a:lnTo>
                    <a:pt x="46288" y="5918200"/>
                  </a:lnTo>
                  <a:lnTo>
                    <a:pt x="39532" y="5867400"/>
                  </a:lnTo>
                  <a:lnTo>
                    <a:pt x="33330" y="5816600"/>
                  </a:lnTo>
                  <a:lnTo>
                    <a:pt x="27677" y="5765800"/>
                  </a:lnTo>
                  <a:lnTo>
                    <a:pt x="22566" y="5727700"/>
                  </a:lnTo>
                  <a:lnTo>
                    <a:pt x="17992" y="5676900"/>
                  </a:lnTo>
                  <a:lnTo>
                    <a:pt x="13949" y="5626100"/>
                  </a:lnTo>
                  <a:lnTo>
                    <a:pt x="10431" y="5575300"/>
                  </a:lnTo>
                  <a:lnTo>
                    <a:pt x="7432" y="5524500"/>
                  </a:lnTo>
                  <a:lnTo>
                    <a:pt x="4946" y="5473700"/>
                  </a:lnTo>
                  <a:lnTo>
                    <a:pt x="2966" y="5422900"/>
                  </a:lnTo>
                  <a:lnTo>
                    <a:pt x="1488" y="5372100"/>
                  </a:lnTo>
                  <a:lnTo>
                    <a:pt x="505" y="5321300"/>
                  </a:lnTo>
                  <a:lnTo>
                    <a:pt x="10" y="5270500"/>
                  </a:lnTo>
                  <a:lnTo>
                    <a:pt x="0" y="5219700"/>
                  </a:lnTo>
                  <a:lnTo>
                    <a:pt x="466" y="5168900"/>
                  </a:lnTo>
                  <a:lnTo>
                    <a:pt x="1403" y="5118100"/>
                  </a:lnTo>
                  <a:lnTo>
                    <a:pt x="2806" y="5067300"/>
                  </a:lnTo>
                  <a:lnTo>
                    <a:pt x="4669" y="5016500"/>
                  </a:lnTo>
                  <a:lnTo>
                    <a:pt x="6985" y="4965700"/>
                  </a:lnTo>
                  <a:lnTo>
                    <a:pt x="9748" y="4914900"/>
                  </a:lnTo>
                  <a:lnTo>
                    <a:pt x="12953" y="4864100"/>
                  </a:lnTo>
                  <a:lnTo>
                    <a:pt x="16594" y="4800600"/>
                  </a:lnTo>
                  <a:lnTo>
                    <a:pt x="20664" y="4749800"/>
                  </a:lnTo>
                  <a:lnTo>
                    <a:pt x="25158" y="4699000"/>
                  </a:lnTo>
                  <a:lnTo>
                    <a:pt x="30070" y="4648200"/>
                  </a:lnTo>
                  <a:lnTo>
                    <a:pt x="35393" y="4597400"/>
                  </a:lnTo>
                  <a:lnTo>
                    <a:pt x="41123" y="4546600"/>
                  </a:lnTo>
                  <a:lnTo>
                    <a:pt x="47252" y="4495800"/>
                  </a:lnTo>
                  <a:lnTo>
                    <a:pt x="53775" y="4432300"/>
                  </a:lnTo>
                  <a:lnTo>
                    <a:pt x="60687" y="4381500"/>
                  </a:lnTo>
                  <a:lnTo>
                    <a:pt x="67980" y="4330700"/>
                  </a:lnTo>
                  <a:lnTo>
                    <a:pt x="75650" y="4279900"/>
                  </a:lnTo>
                  <a:lnTo>
                    <a:pt x="83690" y="4229100"/>
                  </a:lnTo>
                  <a:lnTo>
                    <a:pt x="92094" y="4178300"/>
                  </a:lnTo>
                  <a:lnTo>
                    <a:pt x="100857" y="4114800"/>
                  </a:lnTo>
                  <a:lnTo>
                    <a:pt x="109972" y="4064000"/>
                  </a:lnTo>
                  <a:lnTo>
                    <a:pt x="119433" y="4013200"/>
                  </a:lnTo>
                  <a:lnTo>
                    <a:pt x="129235" y="3962400"/>
                  </a:lnTo>
                  <a:lnTo>
                    <a:pt x="139371" y="3911600"/>
                  </a:lnTo>
                  <a:lnTo>
                    <a:pt x="149836" y="3860800"/>
                  </a:lnTo>
                  <a:lnTo>
                    <a:pt x="160623" y="3810000"/>
                  </a:lnTo>
                  <a:lnTo>
                    <a:pt x="171727" y="3759200"/>
                  </a:lnTo>
                  <a:lnTo>
                    <a:pt x="183142" y="3708400"/>
                  </a:lnTo>
                  <a:lnTo>
                    <a:pt x="194862" y="3657600"/>
                  </a:lnTo>
                  <a:lnTo>
                    <a:pt x="206881" y="3606800"/>
                  </a:lnTo>
                  <a:lnTo>
                    <a:pt x="219192" y="3556000"/>
                  </a:lnTo>
                  <a:lnTo>
                    <a:pt x="231790" y="3505200"/>
                  </a:lnTo>
                  <a:lnTo>
                    <a:pt x="244670" y="3454400"/>
                  </a:lnTo>
                  <a:lnTo>
                    <a:pt x="257824" y="3403600"/>
                  </a:lnTo>
                  <a:lnTo>
                    <a:pt x="271248" y="3352800"/>
                  </a:lnTo>
                  <a:lnTo>
                    <a:pt x="284935" y="3302000"/>
                  </a:lnTo>
                  <a:lnTo>
                    <a:pt x="298879" y="3251200"/>
                  </a:lnTo>
                  <a:lnTo>
                    <a:pt x="313074" y="3200400"/>
                  </a:lnTo>
                  <a:lnTo>
                    <a:pt x="327514" y="3162300"/>
                  </a:lnTo>
                  <a:lnTo>
                    <a:pt x="342194" y="3111500"/>
                  </a:lnTo>
                  <a:lnTo>
                    <a:pt x="357108" y="3060700"/>
                  </a:lnTo>
                  <a:lnTo>
                    <a:pt x="372249" y="3009900"/>
                  </a:lnTo>
                  <a:lnTo>
                    <a:pt x="387611" y="2971800"/>
                  </a:lnTo>
                  <a:lnTo>
                    <a:pt x="403189" y="2921000"/>
                  </a:lnTo>
                  <a:lnTo>
                    <a:pt x="418977" y="2870200"/>
                  </a:lnTo>
                  <a:lnTo>
                    <a:pt x="434968" y="2832100"/>
                  </a:lnTo>
                  <a:lnTo>
                    <a:pt x="451157" y="2781300"/>
                  </a:lnTo>
                  <a:lnTo>
                    <a:pt x="467538" y="2743200"/>
                  </a:lnTo>
                  <a:lnTo>
                    <a:pt x="484105" y="2692400"/>
                  </a:lnTo>
                  <a:lnTo>
                    <a:pt x="500851" y="2654300"/>
                  </a:lnTo>
                  <a:lnTo>
                    <a:pt x="517772" y="2603500"/>
                  </a:lnTo>
                  <a:lnTo>
                    <a:pt x="534860" y="2565400"/>
                  </a:lnTo>
                  <a:lnTo>
                    <a:pt x="552111" y="2527300"/>
                  </a:lnTo>
                  <a:lnTo>
                    <a:pt x="569518" y="2489200"/>
                  </a:lnTo>
                  <a:lnTo>
                    <a:pt x="587075" y="2438400"/>
                  </a:lnTo>
                  <a:lnTo>
                    <a:pt x="604776" y="2400300"/>
                  </a:lnTo>
                  <a:lnTo>
                    <a:pt x="622616" y="2362200"/>
                  </a:lnTo>
                  <a:lnTo>
                    <a:pt x="640587" y="2324100"/>
                  </a:lnTo>
                  <a:lnTo>
                    <a:pt x="661187" y="2286000"/>
                  </a:lnTo>
                  <a:lnTo>
                    <a:pt x="682322" y="2235200"/>
                  </a:lnTo>
                  <a:lnTo>
                    <a:pt x="703987" y="2197100"/>
                  </a:lnTo>
                  <a:lnTo>
                    <a:pt x="726177" y="2159000"/>
                  </a:lnTo>
                  <a:lnTo>
                    <a:pt x="748889" y="2108200"/>
                  </a:lnTo>
                  <a:lnTo>
                    <a:pt x="772116" y="2070100"/>
                  </a:lnTo>
                  <a:lnTo>
                    <a:pt x="795853" y="2032000"/>
                  </a:lnTo>
                  <a:lnTo>
                    <a:pt x="820096" y="1981200"/>
                  </a:lnTo>
                  <a:lnTo>
                    <a:pt x="844840" y="1943100"/>
                  </a:lnTo>
                  <a:lnTo>
                    <a:pt x="870080" y="1905000"/>
                  </a:lnTo>
                  <a:lnTo>
                    <a:pt x="895810" y="1866900"/>
                  </a:lnTo>
                  <a:lnTo>
                    <a:pt x="922026" y="1816100"/>
                  </a:lnTo>
                  <a:lnTo>
                    <a:pt x="948723" y="1778000"/>
                  </a:lnTo>
                  <a:lnTo>
                    <a:pt x="975897" y="1739900"/>
                  </a:lnTo>
                  <a:lnTo>
                    <a:pt x="1003541" y="1701800"/>
                  </a:lnTo>
                  <a:lnTo>
                    <a:pt x="1031651" y="1663700"/>
                  </a:lnTo>
                  <a:lnTo>
                    <a:pt x="1060222" y="1625600"/>
                  </a:lnTo>
                  <a:lnTo>
                    <a:pt x="1089250" y="1587500"/>
                  </a:lnTo>
                  <a:lnTo>
                    <a:pt x="1118728" y="1549400"/>
                  </a:lnTo>
                  <a:lnTo>
                    <a:pt x="1148653" y="1511300"/>
                  </a:lnTo>
                  <a:lnTo>
                    <a:pt x="1179019" y="1473200"/>
                  </a:lnTo>
                  <a:lnTo>
                    <a:pt x="1209822" y="1435100"/>
                  </a:lnTo>
                  <a:lnTo>
                    <a:pt x="1241055" y="1397000"/>
                  </a:lnTo>
                  <a:lnTo>
                    <a:pt x="1272716" y="1358900"/>
                  </a:lnTo>
                  <a:lnTo>
                    <a:pt x="1304797" y="1320800"/>
                  </a:lnTo>
                  <a:lnTo>
                    <a:pt x="1337296" y="1282700"/>
                  </a:lnTo>
                  <a:lnTo>
                    <a:pt x="1370205" y="1244600"/>
                  </a:lnTo>
                  <a:lnTo>
                    <a:pt x="1403522" y="1219200"/>
                  </a:lnTo>
                  <a:lnTo>
                    <a:pt x="1437240" y="1181100"/>
                  </a:lnTo>
                  <a:lnTo>
                    <a:pt x="1471355" y="1143000"/>
                  </a:lnTo>
                  <a:lnTo>
                    <a:pt x="1505861" y="1104900"/>
                  </a:lnTo>
                  <a:lnTo>
                    <a:pt x="1540755" y="1079500"/>
                  </a:lnTo>
                  <a:lnTo>
                    <a:pt x="1576030" y="1041400"/>
                  </a:lnTo>
                  <a:lnTo>
                    <a:pt x="1611682" y="1016000"/>
                  </a:lnTo>
                  <a:lnTo>
                    <a:pt x="1647706" y="977900"/>
                  </a:lnTo>
                  <a:lnTo>
                    <a:pt x="1684097" y="939800"/>
                  </a:lnTo>
                  <a:lnTo>
                    <a:pt x="1720850" y="914400"/>
                  </a:lnTo>
                  <a:lnTo>
                    <a:pt x="1757960" y="876300"/>
                  </a:lnTo>
                  <a:lnTo>
                    <a:pt x="1833232" y="825500"/>
                  </a:lnTo>
                  <a:lnTo>
                    <a:pt x="1871383" y="787400"/>
                  </a:lnTo>
                  <a:lnTo>
                    <a:pt x="1948693" y="736600"/>
                  </a:lnTo>
                  <a:lnTo>
                    <a:pt x="1987842" y="698500"/>
                  </a:lnTo>
                  <a:lnTo>
                    <a:pt x="2147611" y="596900"/>
                  </a:lnTo>
                  <a:lnTo>
                    <a:pt x="2312221" y="495300"/>
                  </a:lnTo>
                  <a:lnTo>
                    <a:pt x="2438666" y="419100"/>
                  </a:lnTo>
                  <a:lnTo>
                    <a:pt x="2481356" y="406400"/>
                  </a:lnTo>
                  <a:lnTo>
                    <a:pt x="2567521" y="355600"/>
                  </a:lnTo>
                  <a:lnTo>
                    <a:pt x="2610986" y="342900"/>
                  </a:lnTo>
                  <a:lnTo>
                    <a:pt x="2698655" y="292100"/>
                  </a:lnTo>
                  <a:lnTo>
                    <a:pt x="2742849" y="279400"/>
                  </a:lnTo>
                  <a:lnTo>
                    <a:pt x="2787276" y="254000"/>
                  </a:lnTo>
                  <a:lnTo>
                    <a:pt x="2876811" y="228600"/>
                  </a:lnTo>
                  <a:lnTo>
                    <a:pt x="2921908" y="203200"/>
                  </a:lnTo>
                  <a:lnTo>
                    <a:pt x="3430977" y="63500"/>
                  </a:lnTo>
                  <a:lnTo>
                    <a:pt x="3478308" y="63500"/>
                  </a:lnTo>
                  <a:lnTo>
                    <a:pt x="3573429" y="38100"/>
                  </a:lnTo>
                  <a:lnTo>
                    <a:pt x="4521218" y="38100"/>
                  </a:lnTo>
                  <a:lnTo>
                    <a:pt x="4967931" y="152400"/>
                  </a:lnTo>
                  <a:lnTo>
                    <a:pt x="5015886" y="177800"/>
                  </a:lnTo>
                  <a:lnTo>
                    <a:pt x="5061872" y="190500"/>
                  </a:lnTo>
                  <a:lnTo>
                    <a:pt x="5152284" y="241300"/>
                  </a:lnTo>
                  <a:lnTo>
                    <a:pt x="5196713" y="254000"/>
                  </a:lnTo>
                  <a:lnTo>
                    <a:pt x="5240625" y="279400"/>
                  </a:lnTo>
                  <a:lnTo>
                    <a:pt x="5326908" y="330200"/>
                  </a:lnTo>
                  <a:lnTo>
                    <a:pt x="5411145" y="381000"/>
                  </a:lnTo>
                  <a:lnTo>
                    <a:pt x="5493349" y="431800"/>
                  </a:lnTo>
                  <a:lnTo>
                    <a:pt x="5533691" y="469900"/>
                  </a:lnTo>
                  <a:lnTo>
                    <a:pt x="5612866" y="520700"/>
                  </a:lnTo>
                  <a:lnTo>
                    <a:pt x="5651702" y="558800"/>
                  </a:lnTo>
                  <a:lnTo>
                    <a:pt x="5690038" y="584200"/>
                  </a:lnTo>
                  <a:lnTo>
                    <a:pt x="5727876" y="622300"/>
                  </a:lnTo>
                  <a:lnTo>
                    <a:pt x="5765218" y="647700"/>
                  </a:lnTo>
                  <a:lnTo>
                    <a:pt x="5802066" y="685800"/>
                  </a:lnTo>
                  <a:lnTo>
                    <a:pt x="5838420" y="711200"/>
                  </a:lnTo>
                  <a:lnTo>
                    <a:pt x="5874282" y="749300"/>
                  </a:lnTo>
                  <a:lnTo>
                    <a:pt x="5909654" y="787400"/>
                  </a:lnTo>
                  <a:lnTo>
                    <a:pt x="5944537" y="825500"/>
                  </a:lnTo>
                  <a:lnTo>
                    <a:pt x="5978933" y="850900"/>
                  </a:lnTo>
                  <a:lnTo>
                    <a:pt x="6012843" y="889000"/>
                  </a:lnTo>
                  <a:lnTo>
                    <a:pt x="6046269" y="927100"/>
                  </a:lnTo>
                  <a:lnTo>
                    <a:pt x="6079213" y="965200"/>
                  </a:lnTo>
                  <a:lnTo>
                    <a:pt x="6111675" y="1003300"/>
                  </a:lnTo>
                  <a:lnTo>
                    <a:pt x="6143658" y="1041400"/>
                  </a:lnTo>
                  <a:lnTo>
                    <a:pt x="6174814" y="1079500"/>
                  </a:lnTo>
                  <a:lnTo>
                    <a:pt x="6205506" y="1117600"/>
                  </a:lnTo>
                  <a:lnTo>
                    <a:pt x="6235734" y="1155700"/>
                  </a:lnTo>
                  <a:lnTo>
                    <a:pt x="6265498" y="1193800"/>
                  </a:lnTo>
                  <a:lnTo>
                    <a:pt x="6294795" y="1231900"/>
                  </a:lnTo>
                  <a:lnTo>
                    <a:pt x="6323627" y="1270000"/>
                  </a:lnTo>
                  <a:lnTo>
                    <a:pt x="6351991" y="1308100"/>
                  </a:lnTo>
                  <a:lnTo>
                    <a:pt x="6379888" y="1346200"/>
                  </a:lnTo>
                  <a:lnTo>
                    <a:pt x="6407316" y="1384300"/>
                  </a:lnTo>
                  <a:lnTo>
                    <a:pt x="6434275" y="1435100"/>
                  </a:lnTo>
                  <a:lnTo>
                    <a:pt x="6460763" y="1473200"/>
                  </a:lnTo>
                  <a:lnTo>
                    <a:pt x="6486782" y="1511300"/>
                  </a:lnTo>
                  <a:lnTo>
                    <a:pt x="6512329" y="1549400"/>
                  </a:lnTo>
                  <a:lnTo>
                    <a:pt x="6537404" y="1600200"/>
                  </a:lnTo>
                  <a:lnTo>
                    <a:pt x="6562006" y="1638300"/>
                  </a:lnTo>
                  <a:lnTo>
                    <a:pt x="6586134" y="1676400"/>
                  </a:lnTo>
                  <a:lnTo>
                    <a:pt x="6609788" y="1714500"/>
                  </a:lnTo>
                  <a:lnTo>
                    <a:pt x="6632968" y="1765300"/>
                  </a:lnTo>
                  <a:lnTo>
                    <a:pt x="6655671" y="1803400"/>
                  </a:lnTo>
                  <a:lnTo>
                    <a:pt x="6677899" y="1854200"/>
                  </a:lnTo>
                  <a:lnTo>
                    <a:pt x="6699649" y="1892300"/>
                  </a:lnTo>
                  <a:lnTo>
                    <a:pt x="6720921" y="1930400"/>
                  </a:lnTo>
                  <a:lnTo>
                    <a:pt x="6741715" y="1981200"/>
                  </a:lnTo>
                  <a:lnTo>
                    <a:pt x="6762029" y="2019300"/>
                  </a:lnTo>
                  <a:lnTo>
                    <a:pt x="6781864" y="2070100"/>
                  </a:lnTo>
                  <a:lnTo>
                    <a:pt x="6801217" y="2108200"/>
                  </a:lnTo>
                  <a:lnTo>
                    <a:pt x="6820090" y="2159000"/>
                  </a:lnTo>
                  <a:lnTo>
                    <a:pt x="6838480" y="2197100"/>
                  </a:lnTo>
                  <a:lnTo>
                    <a:pt x="6856387" y="2247900"/>
                  </a:lnTo>
                  <a:lnTo>
                    <a:pt x="6873811" y="2286000"/>
                  </a:lnTo>
                  <a:lnTo>
                    <a:pt x="6890750" y="2336800"/>
                  </a:lnTo>
                  <a:lnTo>
                    <a:pt x="6907204" y="2387600"/>
                  </a:lnTo>
                  <a:lnTo>
                    <a:pt x="6923173" y="2425700"/>
                  </a:lnTo>
                  <a:lnTo>
                    <a:pt x="6938655" y="2476500"/>
                  </a:lnTo>
                  <a:lnTo>
                    <a:pt x="6953650" y="2514600"/>
                  </a:lnTo>
                  <a:lnTo>
                    <a:pt x="6968157" y="2565400"/>
                  </a:lnTo>
                  <a:lnTo>
                    <a:pt x="6982175" y="2616200"/>
                  </a:lnTo>
                  <a:lnTo>
                    <a:pt x="6995704" y="2654300"/>
                  </a:lnTo>
                  <a:lnTo>
                    <a:pt x="7008743" y="2705100"/>
                  </a:lnTo>
                  <a:lnTo>
                    <a:pt x="7021291" y="2755900"/>
                  </a:lnTo>
                  <a:lnTo>
                    <a:pt x="7033347" y="2794000"/>
                  </a:lnTo>
                  <a:lnTo>
                    <a:pt x="7044912" y="2844800"/>
                  </a:lnTo>
                  <a:lnTo>
                    <a:pt x="7055983" y="2895600"/>
                  </a:lnTo>
                  <a:lnTo>
                    <a:pt x="7066561" y="2933700"/>
                  </a:lnTo>
                  <a:lnTo>
                    <a:pt x="7076644" y="2984500"/>
                  </a:lnTo>
                  <a:lnTo>
                    <a:pt x="7086232" y="3035300"/>
                  </a:lnTo>
                  <a:lnTo>
                    <a:pt x="7095325" y="3086100"/>
                  </a:lnTo>
                  <a:lnTo>
                    <a:pt x="7103921" y="3124200"/>
                  </a:lnTo>
                  <a:lnTo>
                    <a:pt x="7112019" y="3175000"/>
                  </a:lnTo>
                  <a:lnTo>
                    <a:pt x="7119620" y="3225800"/>
                  </a:lnTo>
                  <a:lnTo>
                    <a:pt x="7126722" y="3276600"/>
                  </a:lnTo>
                  <a:lnTo>
                    <a:pt x="7133324" y="3314700"/>
                  </a:lnTo>
                  <a:lnTo>
                    <a:pt x="7139426" y="3365500"/>
                  </a:lnTo>
                  <a:lnTo>
                    <a:pt x="7145028" y="3416300"/>
                  </a:lnTo>
                  <a:lnTo>
                    <a:pt x="7150128" y="3467100"/>
                  </a:lnTo>
                  <a:lnTo>
                    <a:pt x="7154725" y="3517900"/>
                  </a:lnTo>
                  <a:lnTo>
                    <a:pt x="7158820" y="3556000"/>
                  </a:lnTo>
                  <a:lnTo>
                    <a:pt x="7162411" y="3606800"/>
                  </a:lnTo>
                  <a:lnTo>
                    <a:pt x="7165497" y="3657600"/>
                  </a:lnTo>
                  <a:lnTo>
                    <a:pt x="7168078" y="3708400"/>
                  </a:lnTo>
                  <a:lnTo>
                    <a:pt x="7171722" y="3797300"/>
                  </a:lnTo>
                  <a:lnTo>
                    <a:pt x="7172783" y="3848100"/>
                  </a:lnTo>
                  <a:lnTo>
                    <a:pt x="7173336" y="3898900"/>
                  </a:lnTo>
                  <a:lnTo>
                    <a:pt x="7173264" y="3962400"/>
                  </a:lnTo>
                  <a:lnTo>
                    <a:pt x="7172916" y="4000500"/>
                  </a:lnTo>
                  <a:lnTo>
                    <a:pt x="7171940" y="4038600"/>
                  </a:lnTo>
                  <a:lnTo>
                    <a:pt x="7170454" y="4089400"/>
                  </a:lnTo>
                  <a:lnTo>
                    <a:pt x="7168456" y="4140200"/>
                  </a:lnTo>
                  <a:lnTo>
                    <a:pt x="7165946" y="4191000"/>
                  </a:lnTo>
                  <a:lnTo>
                    <a:pt x="7162922" y="4229100"/>
                  </a:lnTo>
                  <a:lnTo>
                    <a:pt x="7159385" y="4279900"/>
                  </a:lnTo>
                  <a:lnTo>
                    <a:pt x="7155333" y="4330700"/>
                  </a:lnTo>
                  <a:lnTo>
                    <a:pt x="7150766" y="4381500"/>
                  </a:lnTo>
                  <a:lnTo>
                    <a:pt x="7145683" y="4432300"/>
                  </a:lnTo>
                  <a:lnTo>
                    <a:pt x="7140084" y="4470400"/>
                  </a:lnTo>
                  <a:lnTo>
                    <a:pt x="7133966" y="4521200"/>
                  </a:lnTo>
                  <a:lnTo>
                    <a:pt x="7127331" y="4572000"/>
                  </a:lnTo>
                  <a:lnTo>
                    <a:pt x="7120177" y="4622800"/>
                  </a:lnTo>
                  <a:lnTo>
                    <a:pt x="7112503" y="4660900"/>
                  </a:lnTo>
                  <a:lnTo>
                    <a:pt x="7104309" y="4711700"/>
                  </a:lnTo>
                  <a:lnTo>
                    <a:pt x="7095594" y="4762500"/>
                  </a:lnTo>
                  <a:lnTo>
                    <a:pt x="7086358" y="4813300"/>
                  </a:lnTo>
                  <a:lnTo>
                    <a:pt x="7076598" y="4851400"/>
                  </a:lnTo>
                  <a:lnTo>
                    <a:pt x="7066316" y="4902200"/>
                  </a:lnTo>
                  <a:lnTo>
                    <a:pt x="7055510" y="4953000"/>
                  </a:lnTo>
                  <a:lnTo>
                    <a:pt x="7044179" y="4991100"/>
                  </a:lnTo>
                  <a:lnTo>
                    <a:pt x="7032323" y="5041900"/>
                  </a:lnTo>
                  <a:lnTo>
                    <a:pt x="7019940" y="5092700"/>
                  </a:lnTo>
                  <a:lnTo>
                    <a:pt x="7007031" y="5130800"/>
                  </a:lnTo>
                  <a:lnTo>
                    <a:pt x="6993595" y="5181600"/>
                  </a:lnTo>
                  <a:lnTo>
                    <a:pt x="6979630" y="5232400"/>
                  </a:lnTo>
                  <a:lnTo>
                    <a:pt x="6965136" y="5270500"/>
                  </a:lnTo>
                  <a:lnTo>
                    <a:pt x="6950113" y="5321300"/>
                  </a:lnTo>
                  <a:lnTo>
                    <a:pt x="6934559" y="5372100"/>
                  </a:lnTo>
                  <a:lnTo>
                    <a:pt x="6918474" y="5410200"/>
                  </a:lnTo>
                  <a:lnTo>
                    <a:pt x="6901858" y="5461000"/>
                  </a:lnTo>
                  <a:lnTo>
                    <a:pt x="6884709" y="5499100"/>
                  </a:lnTo>
                  <a:lnTo>
                    <a:pt x="6867026" y="5549900"/>
                  </a:lnTo>
                  <a:lnTo>
                    <a:pt x="6848810" y="5588000"/>
                  </a:lnTo>
                  <a:lnTo>
                    <a:pt x="6830059" y="5638800"/>
                  </a:lnTo>
                  <a:lnTo>
                    <a:pt x="6810772" y="5676900"/>
                  </a:lnTo>
                  <a:lnTo>
                    <a:pt x="6790950" y="5727700"/>
                  </a:lnTo>
                  <a:lnTo>
                    <a:pt x="6770590" y="5765800"/>
                  </a:lnTo>
                  <a:lnTo>
                    <a:pt x="6750906" y="5816600"/>
                  </a:lnTo>
                  <a:lnTo>
                    <a:pt x="6730859" y="5854700"/>
                  </a:lnTo>
                  <a:lnTo>
                    <a:pt x="6710450" y="5892800"/>
                  </a:lnTo>
                  <a:lnTo>
                    <a:pt x="6689681" y="5930900"/>
                  </a:lnTo>
                  <a:lnTo>
                    <a:pt x="6668554" y="5981700"/>
                  </a:lnTo>
                  <a:lnTo>
                    <a:pt x="6647069" y="6019800"/>
                  </a:lnTo>
                  <a:lnTo>
                    <a:pt x="6625227" y="6057900"/>
                  </a:lnTo>
                  <a:lnTo>
                    <a:pt x="6603030" y="6096000"/>
                  </a:lnTo>
                  <a:lnTo>
                    <a:pt x="6580479" y="6134100"/>
                  </a:lnTo>
                  <a:lnTo>
                    <a:pt x="6557575" y="6184900"/>
                  </a:lnTo>
                  <a:lnTo>
                    <a:pt x="6534320" y="6223000"/>
                  </a:lnTo>
                  <a:lnTo>
                    <a:pt x="6510714" y="6261100"/>
                  </a:lnTo>
                  <a:lnTo>
                    <a:pt x="6486759" y="6299200"/>
                  </a:lnTo>
                  <a:lnTo>
                    <a:pt x="6462457" y="6337300"/>
                  </a:lnTo>
                  <a:lnTo>
                    <a:pt x="6437807" y="6375400"/>
                  </a:lnTo>
                  <a:lnTo>
                    <a:pt x="6412812" y="6413500"/>
                  </a:lnTo>
                  <a:lnTo>
                    <a:pt x="6387473" y="6451600"/>
                  </a:lnTo>
                  <a:lnTo>
                    <a:pt x="6361791" y="6489700"/>
                  </a:lnTo>
                  <a:lnTo>
                    <a:pt x="6335767" y="6540500"/>
                  </a:lnTo>
                  <a:lnTo>
                    <a:pt x="6309402" y="6578600"/>
                  </a:lnTo>
                  <a:lnTo>
                    <a:pt x="6282698" y="6616700"/>
                  </a:lnTo>
                  <a:lnTo>
                    <a:pt x="6255656" y="6654800"/>
                  </a:lnTo>
                  <a:lnTo>
                    <a:pt x="6228277" y="6692900"/>
                  </a:lnTo>
                  <a:lnTo>
                    <a:pt x="6200562" y="6718300"/>
                  </a:lnTo>
                  <a:lnTo>
                    <a:pt x="6172513" y="6756400"/>
                  </a:lnTo>
                  <a:lnTo>
                    <a:pt x="6144130" y="6794500"/>
                  </a:lnTo>
                  <a:lnTo>
                    <a:pt x="6115415" y="6832600"/>
                  </a:lnTo>
                  <a:lnTo>
                    <a:pt x="6086370" y="6870700"/>
                  </a:lnTo>
                  <a:lnTo>
                    <a:pt x="6056995" y="6908800"/>
                  </a:lnTo>
                  <a:lnTo>
                    <a:pt x="6027291" y="6946900"/>
                  </a:lnTo>
                  <a:lnTo>
                    <a:pt x="5997261" y="6985000"/>
                  </a:lnTo>
                  <a:lnTo>
                    <a:pt x="5966904" y="7010400"/>
                  </a:lnTo>
                  <a:lnTo>
                    <a:pt x="5936223" y="7048500"/>
                  </a:lnTo>
                  <a:lnTo>
                    <a:pt x="5905218" y="7086600"/>
                  </a:lnTo>
                  <a:lnTo>
                    <a:pt x="5873891" y="7124700"/>
                  </a:lnTo>
                  <a:lnTo>
                    <a:pt x="5842243" y="7150100"/>
                  </a:lnTo>
                  <a:lnTo>
                    <a:pt x="5810275" y="7188200"/>
                  </a:lnTo>
                  <a:lnTo>
                    <a:pt x="5777988" y="7226300"/>
                  </a:lnTo>
                  <a:lnTo>
                    <a:pt x="5745384" y="7251700"/>
                  </a:lnTo>
                  <a:lnTo>
                    <a:pt x="5712464" y="7289800"/>
                  </a:lnTo>
                  <a:lnTo>
                    <a:pt x="5679228" y="7315200"/>
                  </a:lnTo>
                  <a:lnTo>
                    <a:pt x="5645679" y="7353300"/>
                  </a:lnTo>
                  <a:lnTo>
                    <a:pt x="5611818" y="7378700"/>
                  </a:lnTo>
                  <a:lnTo>
                    <a:pt x="5577645" y="7416800"/>
                  </a:lnTo>
                  <a:lnTo>
                    <a:pt x="5543162" y="7442200"/>
                  </a:lnTo>
                  <a:lnTo>
                    <a:pt x="5508370" y="7480300"/>
                  </a:lnTo>
                  <a:lnTo>
                    <a:pt x="5437865" y="7531100"/>
                  </a:lnTo>
                  <a:lnTo>
                    <a:pt x="5402154" y="7569200"/>
                  </a:lnTo>
                  <a:lnTo>
                    <a:pt x="5293202" y="7645400"/>
                  </a:lnTo>
                  <a:lnTo>
                    <a:pt x="5256282" y="7683500"/>
                  </a:lnTo>
                  <a:lnTo>
                    <a:pt x="5219063" y="7708900"/>
                  </a:lnTo>
                  <a:lnTo>
                    <a:pt x="5105624" y="7785100"/>
                  </a:lnTo>
                  <a:lnTo>
                    <a:pt x="4989537" y="7861300"/>
                  </a:lnTo>
                  <a:lnTo>
                    <a:pt x="4830693" y="7962900"/>
                  </a:lnTo>
                  <a:lnTo>
                    <a:pt x="4790264" y="7975600"/>
                  </a:lnTo>
                  <a:lnTo>
                    <a:pt x="4708555" y="8026400"/>
                  </a:lnTo>
                  <a:lnTo>
                    <a:pt x="4667277" y="8039100"/>
                  </a:lnTo>
                  <a:lnTo>
                    <a:pt x="4583880" y="8089900"/>
                  </a:lnTo>
                  <a:lnTo>
                    <a:pt x="4541763" y="8102600"/>
                  </a:lnTo>
                  <a:lnTo>
                    <a:pt x="4499369" y="8128000"/>
                  </a:lnTo>
                  <a:lnTo>
                    <a:pt x="4413754" y="8153400"/>
                  </a:lnTo>
                  <a:lnTo>
                    <a:pt x="4370536" y="8178800"/>
                  </a:lnTo>
                  <a:lnTo>
                    <a:pt x="4283284" y="8204200"/>
                  </a:lnTo>
                  <a:lnTo>
                    <a:pt x="4239253" y="8229600"/>
                  </a:lnTo>
                  <a:lnTo>
                    <a:pt x="3831031" y="8343900"/>
                  </a:lnTo>
                  <a:close/>
                </a:path>
                <a:path w="7173594" h="8407400">
                  <a:moveTo>
                    <a:pt x="3690276" y="8369300"/>
                  </a:moveTo>
                  <a:lnTo>
                    <a:pt x="2434079" y="8369300"/>
                  </a:lnTo>
                  <a:lnTo>
                    <a:pt x="2383503" y="8356600"/>
                  </a:lnTo>
                  <a:lnTo>
                    <a:pt x="2333463" y="8356600"/>
                  </a:lnTo>
                  <a:lnTo>
                    <a:pt x="2283959" y="8343900"/>
                  </a:lnTo>
                  <a:lnTo>
                    <a:pt x="3784369" y="8343900"/>
                  </a:lnTo>
                  <a:lnTo>
                    <a:pt x="3690276" y="8369300"/>
                  </a:lnTo>
                  <a:close/>
                </a:path>
                <a:path w="7173594" h="8407400">
                  <a:moveTo>
                    <a:pt x="3595168" y="8382000"/>
                  </a:moveTo>
                  <a:lnTo>
                    <a:pt x="2536852" y="8382000"/>
                  </a:lnTo>
                  <a:lnTo>
                    <a:pt x="2485195" y="8369300"/>
                  </a:lnTo>
                  <a:lnTo>
                    <a:pt x="3642848" y="8369300"/>
                  </a:lnTo>
                  <a:lnTo>
                    <a:pt x="3595168" y="8382000"/>
                  </a:lnTo>
                  <a:close/>
                </a:path>
                <a:path w="7173594" h="8407400">
                  <a:moveTo>
                    <a:pt x="3499053" y="8394700"/>
                  </a:moveTo>
                  <a:lnTo>
                    <a:pt x="2695091" y="8394700"/>
                  </a:lnTo>
                  <a:lnTo>
                    <a:pt x="2641798" y="8382000"/>
                  </a:lnTo>
                  <a:lnTo>
                    <a:pt x="3547236" y="8382000"/>
                  </a:lnTo>
                  <a:lnTo>
                    <a:pt x="3499053" y="8394700"/>
                  </a:lnTo>
                  <a:close/>
                </a:path>
                <a:path w="7173594" h="8407400">
                  <a:moveTo>
                    <a:pt x="3401942" y="8407400"/>
                  </a:moveTo>
                  <a:lnTo>
                    <a:pt x="2850461" y="8407400"/>
                  </a:lnTo>
                  <a:lnTo>
                    <a:pt x="2798902" y="8394700"/>
                  </a:lnTo>
                  <a:lnTo>
                    <a:pt x="3450622" y="8394700"/>
                  </a:lnTo>
                  <a:lnTo>
                    <a:pt x="3401942" y="8407400"/>
                  </a:lnTo>
                  <a:close/>
                </a:path>
              </a:pathLst>
            </a:custGeom>
            <a:solidFill>
              <a:srgbClr val="FFFFFF"/>
            </a:solidFill>
          </p:spPr>
          <p:txBody>
            <a:bodyPr wrap="square" lIns="0" tIns="0" rIns="0" bIns="0" rtlCol="0"/>
            <a:lstStyle/>
            <a:p>
              <a:endParaRPr/>
            </a:p>
          </p:txBody>
        </p:sp>
        <p:pic>
          <p:nvPicPr>
            <p:cNvPr id="13" name="object 13"/>
            <p:cNvPicPr/>
            <p:nvPr/>
          </p:nvPicPr>
          <p:blipFill>
            <a:blip r:embed="rId2" cstate="print"/>
            <a:stretch>
              <a:fillRect/>
            </a:stretch>
          </p:blipFill>
          <p:spPr>
            <a:xfrm>
              <a:off x="10000369" y="1289429"/>
              <a:ext cx="6443322" cy="7543800"/>
            </a:xfrm>
            <a:prstGeom prst="rect">
              <a:avLst/>
            </a:prstGeom>
          </p:spPr>
        </p:pic>
      </p:grpSp>
      <p:grpSp>
        <p:nvGrpSpPr>
          <p:cNvPr id="28" name="Grup 27">
            <a:extLst>
              <a:ext uri="{FF2B5EF4-FFF2-40B4-BE49-F238E27FC236}">
                <a16:creationId xmlns:a16="http://schemas.microsoft.com/office/drawing/2014/main" id="{3DE37D26-5C2E-4C0B-9C68-B6CF5507A333}"/>
              </a:ext>
            </a:extLst>
          </p:cNvPr>
          <p:cNvGrpSpPr/>
          <p:nvPr/>
        </p:nvGrpSpPr>
        <p:grpSpPr>
          <a:xfrm>
            <a:off x="625553" y="2552700"/>
            <a:ext cx="9966247" cy="7085944"/>
            <a:chOff x="625553" y="2792156"/>
            <a:chExt cx="9966247" cy="7085944"/>
          </a:xfrm>
        </p:grpSpPr>
        <p:pic>
          <p:nvPicPr>
            <p:cNvPr id="2" name="object 2"/>
            <p:cNvPicPr/>
            <p:nvPr/>
          </p:nvPicPr>
          <p:blipFill>
            <a:blip r:embed="rId3" cstate="print"/>
            <a:stretch>
              <a:fillRect/>
            </a:stretch>
          </p:blipFill>
          <p:spPr>
            <a:xfrm>
              <a:off x="1950373" y="2857500"/>
              <a:ext cx="107027" cy="6934200"/>
            </a:xfrm>
            <a:prstGeom prst="rect">
              <a:avLst/>
            </a:prstGeom>
          </p:spPr>
        </p:pic>
        <p:sp>
          <p:nvSpPr>
            <p:cNvPr id="5" name="object 5"/>
            <p:cNvSpPr txBox="1"/>
            <p:nvPr/>
          </p:nvSpPr>
          <p:spPr>
            <a:xfrm>
              <a:off x="2292830" y="2792156"/>
              <a:ext cx="7773866" cy="505267"/>
            </a:xfrm>
            <a:prstGeom prst="rect">
              <a:avLst/>
            </a:prstGeom>
          </p:spPr>
          <p:txBody>
            <a:bodyPr vert="horz" wrap="square" lIns="0" tIns="12700" rIns="0" bIns="0" rtlCol="0">
              <a:spAutoFit/>
            </a:bodyPr>
            <a:lstStyle/>
            <a:p>
              <a:pPr marL="12700">
                <a:lnSpc>
                  <a:spcPct val="100000"/>
                </a:lnSpc>
                <a:spcBef>
                  <a:spcPts val="100"/>
                </a:spcBef>
              </a:pPr>
              <a:r>
                <a:rPr lang="tr-TR" sz="3200" b="1" spc="55" dirty="0">
                  <a:latin typeface="Roboto Cn"/>
                  <a:cs typeface="Roboto Cn"/>
                </a:rPr>
                <a:t>Doğal Afetler Çocuklara Nasıl Anlatılır</a:t>
              </a:r>
              <a:endParaRPr lang="tr-TR" sz="3200" dirty="0">
                <a:latin typeface="Roboto Cn"/>
                <a:cs typeface="Roboto Cn"/>
              </a:endParaRPr>
            </a:p>
          </p:txBody>
        </p:sp>
        <p:sp>
          <p:nvSpPr>
            <p:cNvPr id="6" name="object 6"/>
            <p:cNvSpPr txBox="1"/>
            <p:nvPr/>
          </p:nvSpPr>
          <p:spPr>
            <a:xfrm>
              <a:off x="2292830" y="3478567"/>
              <a:ext cx="7046902" cy="505267"/>
            </a:xfrm>
            <a:prstGeom prst="rect">
              <a:avLst/>
            </a:prstGeom>
          </p:spPr>
          <p:txBody>
            <a:bodyPr vert="horz" wrap="square" lIns="0" tIns="12700" rIns="0" bIns="0" rtlCol="0">
              <a:spAutoFit/>
            </a:bodyPr>
            <a:lstStyle/>
            <a:p>
              <a:pPr marL="12700">
                <a:lnSpc>
                  <a:spcPct val="100000"/>
                </a:lnSpc>
                <a:spcBef>
                  <a:spcPts val="100"/>
                </a:spcBef>
              </a:pPr>
              <a:r>
                <a:rPr lang="tr-TR" sz="3200" b="1" spc="25" dirty="0">
                  <a:latin typeface="Roboto Cn"/>
                  <a:cs typeface="Roboto Cn"/>
                </a:rPr>
                <a:t>Doğal Afetler ve Travma İlişkisi</a:t>
              </a:r>
              <a:endParaRPr lang="tr-TR" sz="3200" dirty="0">
                <a:latin typeface="Roboto Cn"/>
                <a:cs typeface="Roboto Cn"/>
              </a:endParaRPr>
            </a:p>
          </p:txBody>
        </p:sp>
        <p:sp>
          <p:nvSpPr>
            <p:cNvPr id="14" name="object 7">
              <a:extLst>
                <a:ext uri="{FF2B5EF4-FFF2-40B4-BE49-F238E27FC236}">
                  <a16:creationId xmlns:a16="http://schemas.microsoft.com/office/drawing/2014/main" id="{AA47F30D-73CC-ACF0-F8EB-C676696D8AA9}"/>
                </a:ext>
              </a:extLst>
            </p:cNvPr>
            <p:cNvSpPr txBox="1"/>
            <p:nvPr/>
          </p:nvSpPr>
          <p:spPr>
            <a:xfrm>
              <a:off x="2292830" y="4164978"/>
              <a:ext cx="8298970" cy="997709"/>
            </a:xfrm>
            <a:prstGeom prst="rect">
              <a:avLst/>
            </a:prstGeom>
          </p:spPr>
          <p:txBody>
            <a:bodyPr vert="horz" wrap="square" lIns="0" tIns="12700" rIns="0" bIns="0" rtlCol="0">
              <a:spAutoFit/>
            </a:bodyPr>
            <a:lstStyle/>
            <a:p>
              <a:pPr marL="12700">
                <a:lnSpc>
                  <a:spcPct val="100000"/>
                </a:lnSpc>
                <a:spcBef>
                  <a:spcPts val="100"/>
                </a:spcBef>
              </a:pPr>
              <a:r>
                <a:rPr lang="tr-TR" sz="3200" b="1" spc="30" dirty="0" err="1">
                  <a:latin typeface="Roboto Cn"/>
                  <a:cs typeface="Roboto Cn"/>
                </a:rPr>
                <a:t>Travmatik</a:t>
              </a:r>
              <a:r>
                <a:rPr lang="tr-TR" sz="3200" b="1" spc="30" dirty="0">
                  <a:latin typeface="Roboto Cn"/>
                  <a:cs typeface="Roboto Cn"/>
                </a:rPr>
                <a:t> Yaşantıdan Sonra Normal Yaşama Dönmede Okulların Rolü ve Önemi</a:t>
              </a:r>
              <a:endParaRPr lang="tr-TR" sz="3200" dirty="0">
                <a:latin typeface="Roboto Cn"/>
                <a:cs typeface="Roboto Cn"/>
              </a:endParaRPr>
            </a:p>
          </p:txBody>
        </p:sp>
        <p:sp>
          <p:nvSpPr>
            <p:cNvPr id="7" name="object 7">
              <a:extLst>
                <a:ext uri="{FF2B5EF4-FFF2-40B4-BE49-F238E27FC236}">
                  <a16:creationId xmlns:a16="http://schemas.microsoft.com/office/drawing/2014/main" id="{5BEFBD38-9DF7-4BFE-AC14-C445758F38A4}"/>
                </a:ext>
              </a:extLst>
            </p:cNvPr>
            <p:cNvSpPr txBox="1"/>
            <p:nvPr/>
          </p:nvSpPr>
          <p:spPr>
            <a:xfrm>
              <a:off x="2292830" y="5343831"/>
              <a:ext cx="7689370" cy="997709"/>
            </a:xfrm>
            <a:prstGeom prst="rect">
              <a:avLst/>
            </a:prstGeom>
          </p:spPr>
          <p:txBody>
            <a:bodyPr vert="horz" wrap="square" lIns="0" tIns="12700" rIns="0" bIns="0" rtlCol="0">
              <a:spAutoFit/>
            </a:bodyPr>
            <a:lstStyle/>
            <a:p>
              <a:pPr marL="12700">
                <a:lnSpc>
                  <a:spcPct val="100000"/>
                </a:lnSpc>
                <a:spcBef>
                  <a:spcPts val="100"/>
                </a:spcBef>
              </a:pPr>
              <a:r>
                <a:rPr lang="tr-TR" sz="3200" b="1" spc="30" dirty="0" err="1">
                  <a:latin typeface="Roboto Cn"/>
                  <a:cs typeface="Roboto Cn"/>
                </a:rPr>
                <a:t>Travmatik</a:t>
              </a:r>
              <a:r>
                <a:rPr lang="tr-TR" sz="3200" b="1" spc="30" dirty="0">
                  <a:latin typeface="Roboto Cn"/>
                  <a:cs typeface="Roboto Cn"/>
                </a:rPr>
                <a:t> Bir Olaydan Sonra Çocuk İçin İletişim Neden Önemlidir?</a:t>
              </a:r>
              <a:endParaRPr lang="tr-TR" sz="3200" dirty="0">
                <a:latin typeface="Roboto Cn"/>
                <a:cs typeface="Roboto Cn"/>
              </a:endParaRPr>
            </a:p>
          </p:txBody>
        </p:sp>
        <p:sp>
          <p:nvSpPr>
            <p:cNvPr id="9" name="object 7">
              <a:extLst>
                <a:ext uri="{FF2B5EF4-FFF2-40B4-BE49-F238E27FC236}">
                  <a16:creationId xmlns:a16="http://schemas.microsoft.com/office/drawing/2014/main" id="{DB385B41-2581-FAE1-EFBD-0FD6E617F70A}"/>
                </a:ext>
              </a:extLst>
            </p:cNvPr>
            <p:cNvSpPr txBox="1"/>
            <p:nvPr/>
          </p:nvSpPr>
          <p:spPr>
            <a:xfrm>
              <a:off x="2292830" y="7701537"/>
              <a:ext cx="7841770" cy="997709"/>
            </a:xfrm>
            <a:prstGeom prst="rect">
              <a:avLst/>
            </a:prstGeom>
          </p:spPr>
          <p:txBody>
            <a:bodyPr vert="horz" wrap="square" lIns="0" tIns="12700" rIns="0" bIns="0" rtlCol="0">
              <a:spAutoFit/>
            </a:bodyPr>
            <a:lstStyle/>
            <a:p>
              <a:pPr marL="12700">
                <a:lnSpc>
                  <a:spcPct val="100000"/>
                </a:lnSpc>
                <a:spcBef>
                  <a:spcPts val="100"/>
                </a:spcBef>
              </a:pPr>
              <a:r>
                <a:rPr lang="tr-TR" sz="3200" b="1" spc="30" dirty="0">
                  <a:latin typeface="Roboto Cn"/>
                  <a:cs typeface="Roboto Cn"/>
                </a:rPr>
                <a:t>Afetten Sonra Göç Etmiş Çocuklarda Dikkat Edilmesi Gerekenler</a:t>
              </a:r>
              <a:endParaRPr lang="tr-TR" sz="3200" dirty="0">
                <a:latin typeface="Roboto Cn"/>
                <a:cs typeface="Roboto Cn"/>
              </a:endParaRPr>
            </a:p>
          </p:txBody>
        </p:sp>
        <p:sp>
          <p:nvSpPr>
            <p:cNvPr id="19" name="object 7">
              <a:extLst>
                <a:ext uri="{FF2B5EF4-FFF2-40B4-BE49-F238E27FC236}">
                  <a16:creationId xmlns:a16="http://schemas.microsoft.com/office/drawing/2014/main" id="{9F43589D-2C5A-480F-BA79-567340F1182B}"/>
                </a:ext>
              </a:extLst>
            </p:cNvPr>
            <p:cNvSpPr txBox="1"/>
            <p:nvPr/>
          </p:nvSpPr>
          <p:spPr>
            <a:xfrm>
              <a:off x="2292830" y="6522684"/>
              <a:ext cx="7841770" cy="997709"/>
            </a:xfrm>
            <a:prstGeom prst="rect">
              <a:avLst/>
            </a:prstGeom>
          </p:spPr>
          <p:txBody>
            <a:bodyPr vert="horz" wrap="square" lIns="0" tIns="12700" rIns="0" bIns="0" rtlCol="0">
              <a:spAutoFit/>
            </a:bodyPr>
            <a:lstStyle/>
            <a:p>
              <a:pPr marL="12700">
                <a:lnSpc>
                  <a:spcPct val="100000"/>
                </a:lnSpc>
                <a:spcBef>
                  <a:spcPts val="100"/>
                </a:spcBef>
              </a:pPr>
              <a:r>
                <a:rPr lang="tr-TR" sz="3200" b="1" spc="30" dirty="0">
                  <a:latin typeface="Roboto Cn"/>
                  <a:cs typeface="Roboto Cn"/>
                </a:rPr>
                <a:t>Çocuklarla Ölüm ve Yas Hakkında Konuşurken Dikkat Edilmesi Gereken Hususlar</a:t>
              </a:r>
              <a:endParaRPr lang="tr-TR" sz="3200" dirty="0">
                <a:latin typeface="Roboto Cn"/>
                <a:cs typeface="Roboto Cn"/>
              </a:endParaRPr>
            </a:p>
          </p:txBody>
        </p:sp>
        <p:sp>
          <p:nvSpPr>
            <p:cNvPr id="20" name="object 7">
              <a:extLst>
                <a:ext uri="{FF2B5EF4-FFF2-40B4-BE49-F238E27FC236}">
                  <a16:creationId xmlns:a16="http://schemas.microsoft.com/office/drawing/2014/main" id="{C00DF52E-E38D-4921-B0D9-6E515E06F04F}"/>
                </a:ext>
              </a:extLst>
            </p:cNvPr>
            <p:cNvSpPr txBox="1"/>
            <p:nvPr/>
          </p:nvSpPr>
          <p:spPr>
            <a:xfrm>
              <a:off x="2292830" y="8880391"/>
              <a:ext cx="7841770" cy="997709"/>
            </a:xfrm>
            <a:prstGeom prst="rect">
              <a:avLst/>
            </a:prstGeom>
          </p:spPr>
          <p:txBody>
            <a:bodyPr vert="horz" wrap="square" lIns="0" tIns="12700" rIns="0" bIns="0" rtlCol="0">
              <a:spAutoFit/>
            </a:bodyPr>
            <a:lstStyle/>
            <a:p>
              <a:pPr marL="12700">
                <a:lnSpc>
                  <a:spcPct val="100000"/>
                </a:lnSpc>
                <a:spcBef>
                  <a:spcPts val="100"/>
                </a:spcBef>
              </a:pPr>
              <a:r>
                <a:rPr lang="tr-TR" sz="3200" b="1" spc="30" dirty="0">
                  <a:latin typeface="Roboto Cn"/>
                  <a:cs typeface="Roboto Cn"/>
                </a:rPr>
                <a:t>Öğretmenlerin Kendi Psikolojik Sağlıklarını Koruma Yolları</a:t>
              </a:r>
              <a:endParaRPr lang="tr-TR" sz="3200" dirty="0">
                <a:latin typeface="Roboto Cn"/>
                <a:cs typeface="Roboto Cn"/>
              </a:endParaRPr>
            </a:p>
          </p:txBody>
        </p:sp>
        <p:sp>
          <p:nvSpPr>
            <p:cNvPr id="21" name="object 5">
              <a:extLst>
                <a:ext uri="{FF2B5EF4-FFF2-40B4-BE49-F238E27FC236}">
                  <a16:creationId xmlns:a16="http://schemas.microsoft.com/office/drawing/2014/main" id="{8E8B62DE-339A-424E-9C0F-80256B704702}"/>
                </a:ext>
              </a:extLst>
            </p:cNvPr>
            <p:cNvSpPr txBox="1"/>
            <p:nvPr/>
          </p:nvSpPr>
          <p:spPr>
            <a:xfrm>
              <a:off x="625553" y="2792156"/>
              <a:ext cx="1080000" cy="505267"/>
            </a:xfrm>
            <a:prstGeom prst="rect">
              <a:avLst/>
            </a:prstGeom>
          </p:spPr>
          <p:txBody>
            <a:bodyPr vert="horz" wrap="square" lIns="0" tIns="12700" rIns="0" bIns="0" rtlCol="0">
              <a:spAutoFit/>
            </a:bodyPr>
            <a:lstStyle/>
            <a:p>
              <a:pPr marL="12700" algn="r">
                <a:lnSpc>
                  <a:spcPct val="100000"/>
                </a:lnSpc>
                <a:spcBef>
                  <a:spcPts val="100"/>
                </a:spcBef>
              </a:pPr>
              <a:r>
                <a:rPr lang="tr-TR" sz="3200" b="1" spc="55" dirty="0">
                  <a:solidFill>
                    <a:srgbClr val="F58633"/>
                  </a:solidFill>
                  <a:latin typeface="Roboto Cn"/>
                  <a:cs typeface="Roboto Cn"/>
                </a:rPr>
                <a:t>01</a:t>
              </a:r>
              <a:endParaRPr lang="tr-TR" sz="3200" dirty="0">
                <a:solidFill>
                  <a:srgbClr val="F58633"/>
                </a:solidFill>
                <a:latin typeface="Roboto Cn"/>
                <a:cs typeface="Roboto Cn"/>
              </a:endParaRPr>
            </a:p>
          </p:txBody>
        </p:sp>
        <p:sp>
          <p:nvSpPr>
            <p:cNvPr id="22" name="object 6">
              <a:extLst>
                <a:ext uri="{FF2B5EF4-FFF2-40B4-BE49-F238E27FC236}">
                  <a16:creationId xmlns:a16="http://schemas.microsoft.com/office/drawing/2014/main" id="{06B9B4FD-AB05-499A-AF63-A46D6688AD35}"/>
                </a:ext>
              </a:extLst>
            </p:cNvPr>
            <p:cNvSpPr txBox="1"/>
            <p:nvPr/>
          </p:nvSpPr>
          <p:spPr>
            <a:xfrm>
              <a:off x="625553" y="3478567"/>
              <a:ext cx="1080000" cy="505267"/>
            </a:xfrm>
            <a:prstGeom prst="rect">
              <a:avLst/>
            </a:prstGeom>
          </p:spPr>
          <p:txBody>
            <a:bodyPr vert="horz" wrap="square" lIns="0" tIns="12700" rIns="0" bIns="0" rtlCol="0">
              <a:spAutoFit/>
            </a:bodyPr>
            <a:lstStyle/>
            <a:p>
              <a:pPr marL="12700" algn="r">
                <a:lnSpc>
                  <a:spcPct val="100000"/>
                </a:lnSpc>
                <a:spcBef>
                  <a:spcPts val="100"/>
                </a:spcBef>
              </a:pPr>
              <a:r>
                <a:rPr lang="tr-TR" sz="3200" b="1" spc="25" dirty="0">
                  <a:solidFill>
                    <a:srgbClr val="F58633"/>
                  </a:solidFill>
                  <a:latin typeface="Roboto Cn"/>
                  <a:cs typeface="Roboto Cn"/>
                </a:rPr>
                <a:t>02</a:t>
              </a:r>
              <a:endParaRPr lang="tr-TR" sz="3200" dirty="0">
                <a:solidFill>
                  <a:srgbClr val="F58633"/>
                </a:solidFill>
                <a:latin typeface="Roboto Cn"/>
                <a:cs typeface="Roboto Cn"/>
              </a:endParaRPr>
            </a:p>
          </p:txBody>
        </p:sp>
        <p:sp>
          <p:nvSpPr>
            <p:cNvPr id="23" name="object 7">
              <a:extLst>
                <a:ext uri="{FF2B5EF4-FFF2-40B4-BE49-F238E27FC236}">
                  <a16:creationId xmlns:a16="http://schemas.microsoft.com/office/drawing/2014/main" id="{60799E1A-7B34-4AEF-BDB0-147E031A67CA}"/>
                </a:ext>
              </a:extLst>
            </p:cNvPr>
            <p:cNvSpPr txBox="1"/>
            <p:nvPr/>
          </p:nvSpPr>
          <p:spPr>
            <a:xfrm>
              <a:off x="625553" y="4164978"/>
              <a:ext cx="1080000" cy="505267"/>
            </a:xfrm>
            <a:prstGeom prst="rect">
              <a:avLst/>
            </a:prstGeom>
          </p:spPr>
          <p:txBody>
            <a:bodyPr vert="horz" wrap="square" lIns="0" tIns="12700" rIns="0" bIns="0" rtlCol="0">
              <a:spAutoFit/>
            </a:bodyPr>
            <a:lstStyle/>
            <a:p>
              <a:pPr marL="12700" algn="r">
                <a:lnSpc>
                  <a:spcPct val="100000"/>
                </a:lnSpc>
                <a:spcBef>
                  <a:spcPts val="100"/>
                </a:spcBef>
              </a:pPr>
              <a:r>
                <a:rPr lang="tr-TR" sz="3200" b="1" spc="30" dirty="0">
                  <a:solidFill>
                    <a:srgbClr val="F58633"/>
                  </a:solidFill>
                  <a:latin typeface="Roboto Cn"/>
                  <a:cs typeface="Roboto Cn"/>
                </a:rPr>
                <a:t>03</a:t>
              </a:r>
              <a:endParaRPr lang="tr-TR" sz="3200" dirty="0">
                <a:solidFill>
                  <a:srgbClr val="F58633"/>
                </a:solidFill>
                <a:latin typeface="Roboto Cn"/>
                <a:cs typeface="Roboto Cn"/>
              </a:endParaRPr>
            </a:p>
          </p:txBody>
        </p:sp>
        <p:sp>
          <p:nvSpPr>
            <p:cNvPr id="24" name="object 7">
              <a:extLst>
                <a:ext uri="{FF2B5EF4-FFF2-40B4-BE49-F238E27FC236}">
                  <a16:creationId xmlns:a16="http://schemas.microsoft.com/office/drawing/2014/main" id="{392AF61C-0B3C-4A0C-A654-C1197062C98A}"/>
                </a:ext>
              </a:extLst>
            </p:cNvPr>
            <p:cNvSpPr txBox="1"/>
            <p:nvPr/>
          </p:nvSpPr>
          <p:spPr>
            <a:xfrm>
              <a:off x="625553" y="5343831"/>
              <a:ext cx="1080000" cy="505267"/>
            </a:xfrm>
            <a:prstGeom prst="rect">
              <a:avLst/>
            </a:prstGeom>
          </p:spPr>
          <p:txBody>
            <a:bodyPr vert="horz" wrap="square" lIns="0" tIns="12700" rIns="0" bIns="0" rtlCol="0">
              <a:spAutoFit/>
            </a:bodyPr>
            <a:lstStyle/>
            <a:p>
              <a:pPr marL="12700" algn="r">
                <a:lnSpc>
                  <a:spcPct val="100000"/>
                </a:lnSpc>
                <a:spcBef>
                  <a:spcPts val="100"/>
                </a:spcBef>
              </a:pPr>
              <a:r>
                <a:rPr lang="tr-TR" sz="3200" b="1" spc="30" dirty="0">
                  <a:solidFill>
                    <a:srgbClr val="F58633"/>
                  </a:solidFill>
                  <a:latin typeface="Roboto Cn"/>
                  <a:cs typeface="Roboto Cn"/>
                </a:rPr>
                <a:t>04</a:t>
              </a:r>
              <a:endParaRPr lang="tr-TR" sz="3200" dirty="0">
                <a:solidFill>
                  <a:srgbClr val="F58633"/>
                </a:solidFill>
                <a:latin typeface="Roboto Cn"/>
                <a:cs typeface="Roboto Cn"/>
              </a:endParaRPr>
            </a:p>
          </p:txBody>
        </p:sp>
        <p:sp>
          <p:nvSpPr>
            <p:cNvPr id="25" name="object 7">
              <a:extLst>
                <a:ext uri="{FF2B5EF4-FFF2-40B4-BE49-F238E27FC236}">
                  <a16:creationId xmlns:a16="http://schemas.microsoft.com/office/drawing/2014/main" id="{FA33692A-18A8-495E-A64A-452CDA28F350}"/>
                </a:ext>
              </a:extLst>
            </p:cNvPr>
            <p:cNvSpPr txBox="1"/>
            <p:nvPr/>
          </p:nvSpPr>
          <p:spPr>
            <a:xfrm>
              <a:off x="625553" y="7701537"/>
              <a:ext cx="1080000" cy="505267"/>
            </a:xfrm>
            <a:prstGeom prst="rect">
              <a:avLst/>
            </a:prstGeom>
          </p:spPr>
          <p:txBody>
            <a:bodyPr vert="horz" wrap="square" lIns="0" tIns="12700" rIns="0" bIns="0" rtlCol="0">
              <a:spAutoFit/>
            </a:bodyPr>
            <a:lstStyle/>
            <a:p>
              <a:pPr marL="12700" algn="r">
                <a:lnSpc>
                  <a:spcPct val="100000"/>
                </a:lnSpc>
                <a:spcBef>
                  <a:spcPts val="100"/>
                </a:spcBef>
              </a:pPr>
              <a:r>
                <a:rPr lang="tr-TR" sz="3200" b="1" spc="30" dirty="0">
                  <a:solidFill>
                    <a:srgbClr val="F58633"/>
                  </a:solidFill>
                  <a:latin typeface="Roboto Cn"/>
                  <a:cs typeface="Roboto Cn"/>
                </a:rPr>
                <a:t>06</a:t>
              </a:r>
              <a:endParaRPr lang="tr-TR" sz="3200" dirty="0">
                <a:solidFill>
                  <a:srgbClr val="F58633"/>
                </a:solidFill>
                <a:latin typeface="Roboto Cn"/>
                <a:cs typeface="Roboto Cn"/>
              </a:endParaRPr>
            </a:p>
          </p:txBody>
        </p:sp>
        <p:sp>
          <p:nvSpPr>
            <p:cNvPr id="26" name="object 7">
              <a:extLst>
                <a:ext uri="{FF2B5EF4-FFF2-40B4-BE49-F238E27FC236}">
                  <a16:creationId xmlns:a16="http://schemas.microsoft.com/office/drawing/2014/main" id="{1184954A-E6DA-4BA0-96C8-CF42C78E6096}"/>
                </a:ext>
              </a:extLst>
            </p:cNvPr>
            <p:cNvSpPr txBox="1"/>
            <p:nvPr/>
          </p:nvSpPr>
          <p:spPr>
            <a:xfrm>
              <a:off x="625553" y="6522684"/>
              <a:ext cx="1080000" cy="505267"/>
            </a:xfrm>
            <a:prstGeom prst="rect">
              <a:avLst/>
            </a:prstGeom>
          </p:spPr>
          <p:txBody>
            <a:bodyPr vert="horz" wrap="square" lIns="0" tIns="12700" rIns="0" bIns="0" rtlCol="0">
              <a:spAutoFit/>
            </a:bodyPr>
            <a:lstStyle/>
            <a:p>
              <a:pPr marL="12700" algn="r">
                <a:lnSpc>
                  <a:spcPct val="100000"/>
                </a:lnSpc>
                <a:spcBef>
                  <a:spcPts val="100"/>
                </a:spcBef>
              </a:pPr>
              <a:r>
                <a:rPr lang="tr-TR" sz="3200" b="1" spc="30" dirty="0">
                  <a:solidFill>
                    <a:srgbClr val="F58633"/>
                  </a:solidFill>
                  <a:latin typeface="Roboto Cn"/>
                  <a:cs typeface="Roboto Cn"/>
                </a:rPr>
                <a:t>05</a:t>
              </a:r>
              <a:endParaRPr lang="tr-TR" sz="3200" dirty="0">
                <a:solidFill>
                  <a:srgbClr val="F58633"/>
                </a:solidFill>
                <a:latin typeface="Roboto Cn"/>
                <a:cs typeface="Roboto Cn"/>
              </a:endParaRPr>
            </a:p>
          </p:txBody>
        </p:sp>
        <p:sp>
          <p:nvSpPr>
            <p:cNvPr id="27" name="object 7">
              <a:extLst>
                <a:ext uri="{FF2B5EF4-FFF2-40B4-BE49-F238E27FC236}">
                  <a16:creationId xmlns:a16="http://schemas.microsoft.com/office/drawing/2014/main" id="{2281D652-2C2D-410C-BCBA-E4C8794DFD57}"/>
                </a:ext>
              </a:extLst>
            </p:cNvPr>
            <p:cNvSpPr txBox="1"/>
            <p:nvPr/>
          </p:nvSpPr>
          <p:spPr>
            <a:xfrm>
              <a:off x="625553" y="8880391"/>
              <a:ext cx="1080000" cy="505267"/>
            </a:xfrm>
            <a:prstGeom prst="rect">
              <a:avLst/>
            </a:prstGeom>
          </p:spPr>
          <p:txBody>
            <a:bodyPr vert="horz" wrap="square" lIns="0" tIns="12700" rIns="0" bIns="0" rtlCol="0">
              <a:spAutoFit/>
            </a:bodyPr>
            <a:lstStyle/>
            <a:p>
              <a:pPr marL="12700" algn="r">
                <a:lnSpc>
                  <a:spcPct val="100000"/>
                </a:lnSpc>
                <a:spcBef>
                  <a:spcPts val="100"/>
                </a:spcBef>
              </a:pPr>
              <a:r>
                <a:rPr lang="tr-TR" sz="3200" b="1" spc="30" dirty="0">
                  <a:solidFill>
                    <a:srgbClr val="F58633"/>
                  </a:solidFill>
                  <a:latin typeface="Roboto Cn"/>
                  <a:cs typeface="Roboto Cn"/>
                </a:rPr>
                <a:t>07</a:t>
              </a:r>
              <a:endParaRPr lang="tr-TR" sz="3200" dirty="0">
                <a:solidFill>
                  <a:srgbClr val="F58633"/>
                </a:solidFill>
                <a:latin typeface="Roboto Cn"/>
                <a:cs typeface="Roboto Cn"/>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06A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kış Çizelgesi: Gecikme 18">
            <a:extLst>
              <a:ext uri="{FF2B5EF4-FFF2-40B4-BE49-F238E27FC236}">
                <a16:creationId xmlns:a16="http://schemas.microsoft.com/office/drawing/2014/main" id="{5683CC99-FD70-E23E-D922-C741A9C2591C}"/>
              </a:ext>
            </a:extLst>
          </p:cNvPr>
          <p:cNvSpPr/>
          <p:nvPr/>
        </p:nvSpPr>
        <p:spPr>
          <a:xfrm rot="16200000">
            <a:off x="7562850" y="-2671067"/>
            <a:ext cx="3924300" cy="23164800"/>
          </a:xfrm>
          <a:prstGeom prst="flowChartDelay">
            <a:avLst/>
          </a:prstGeom>
          <a:solidFill>
            <a:srgbClr val="F58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object 17"/>
          <p:cNvPicPr>
            <a:picLocks noChangeAspect="1"/>
          </p:cNvPicPr>
          <p:nvPr/>
        </p:nvPicPr>
        <p:blipFill>
          <a:blip r:embed="rId2" cstate="print"/>
          <a:stretch>
            <a:fillRect/>
          </a:stretch>
        </p:blipFill>
        <p:spPr>
          <a:xfrm>
            <a:off x="7146556" y="1044135"/>
            <a:ext cx="3994888" cy="713610"/>
          </a:xfrm>
          <a:prstGeom prst="rect">
            <a:avLst/>
          </a:prstGeom>
        </p:spPr>
      </p:pic>
      <p:pic>
        <p:nvPicPr>
          <p:cNvPr id="4" name="Grafik 3">
            <a:extLst>
              <a:ext uri="{FF2B5EF4-FFF2-40B4-BE49-F238E27FC236}">
                <a16:creationId xmlns:a16="http://schemas.microsoft.com/office/drawing/2014/main" id="{08B53287-5E82-F0D8-6B7C-43AB6E283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38700"/>
            <a:ext cx="6524625" cy="4695825"/>
          </a:xfrm>
          <a:prstGeom prst="rect">
            <a:avLst/>
          </a:prstGeom>
        </p:spPr>
      </p:pic>
      <p:sp>
        <p:nvSpPr>
          <p:cNvPr id="18" name="object 18"/>
          <p:cNvSpPr txBox="1">
            <a:spLocks noGrp="1"/>
          </p:cNvSpPr>
          <p:nvPr>
            <p:ph type="title"/>
          </p:nvPr>
        </p:nvSpPr>
        <p:spPr>
          <a:xfrm>
            <a:off x="1600200" y="2801880"/>
            <a:ext cx="15697200" cy="5450851"/>
          </a:xfrm>
          <a:prstGeom prst="rect">
            <a:avLst/>
          </a:prstGeom>
        </p:spPr>
        <p:txBody>
          <a:bodyPr vert="horz" wrap="square" lIns="0" tIns="33655" rIns="0" bIns="0" rtlCol="0">
            <a:spAutoFit/>
          </a:bodyPr>
          <a:lstStyle/>
          <a:p>
            <a:pPr marR="5080" algn="r">
              <a:spcBef>
                <a:spcPts val="600"/>
              </a:spcBef>
            </a:pP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TRAVMATİK BİR OLAYDAN SONRA NORMAL YAŞAMA DÖNMEDE OKULLARIN </a:t>
            </a:r>
            <a:b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b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ROLÜ VE ÖNEMİ</a:t>
            </a:r>
            <a:endParaRPr lang="tr-TR" sz="880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6" name="Grafik 5">
            <a:extLst>
              <a:ext uri="{FF2B5EF4-FFF2-40B4-BE49-F238E27FC236}">
                <a16:creationId xmlns:a16="http://schemas.microsoft.com/office/drawing/2014/main" id="{56023415-533D-1346-AAD1-F24C1410FAB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3212" t="6491" r="22920"/>
          <a:stretch/>
        </p:blipFill>
        <p:spPr>
          <a:xfrm>
            <a:off x="3581401" y="5143500"/>
            <a:ext cx="2209800" cy="43910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1">
            <a:extLst>
              <a:ext uri="{FF2B5EF4-FFF2-40B4-BE49-F238E27FC236}">
                <a16:creationId xmlns:a16="http://schemas.microsoft.com/office/drawing/2014/main" id="{1A068387-6B96-7470-6A06-BD8E3389A152}"/>
              </a:ext>
            </a:extLst>
          </p:cNvPr>
          <p:cNvSpPr txBox="1"/>
          <p:nvPr/>
        </p:nvSpPr>
        <p:spPr>
          <a:xfrm>
            <a:off x="1254721" y="3848100"/>
            <a:ext cx="9520517" cy="309059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600"/>
              </a:spcBef>
              <a:spcAft>
                <a:spcPts val="60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Bir travma ya da afet sonrasında, ana-babanın yanı sıra okulların ve öğretmenlerin çocukların yaşamlarında çok önemli bir yeri vardır. </a:t>
            </a:r>
          </a:p>
          <a:p>
            <a:pPr marL="12700" marR="5080" lvl="0" indent="0" algn="l" defTabSz="914400" rtl="0" eaLnBrk="1" fontAlgn="auto" latinLnBrk="0" hangingPunct="1">
              <a:lnSpc>
                <a:spcPct val="100000"/>
              </a:lnSpc>
              <a:spcBef>
                <a:spcPts val="600"/>
              </a:spcBef>
              <a:spcAft>
                <a:spcPts val="600"/>
              </a:spcAft>
              <a:buClrTx/>
              <a:buSzTx/>
              <a:buFontTx/>
              <a:buNone/>
              <a:tabLst/>
              <a:defRPr/>
            </a:pPr>
            <a:endPar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12700" marR="5080" lvl="0" indent="0" algn="l" defTabSz="914400" rtl="0" eaLnBrk="1" fontAlgn="auto" latinLnBrk="0" hangingPunct="1">
              <a:lnSpc>
                <a:spcPct val="100000"/>
              </a:lnSpc>
              <a:spcBef>
                <a:spcPts val="600"/>
              </a:spcBef>
              <a:spcAft>
                <a:spcPts val="60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ÇÜNKÜ:</a:t>
            </a:r>
          </a:p>
        </p:txBody>
      </p:sp>
      <p:sp>
        <p:nvSpPr>
          <p:cNvPr id="17" name="object 9">
            <a:extLst>
              <a:ext uri="{FF2B5EF4-FFF2-40B4-BE49-F238E27FC236}">
                <a16:creationId xmlns:a16="http://schemas.microsoft.com/office/drawing/2014/main" id="{A8BCA133-D965-E7BE-FFBC-77131356FC9F}"/>
              </a:ext>
            </a:extLst>
          </p:cNvPr>
          <p:cNvSpPr/>
          <p:nvPr/>
        </p:nvSpPr>
        <p:spPr>
          <a:xfrm flipH="1">
            <a:off x="0" y="7933173"/>
            <a:ext cx="3060700" cy="2353945"/>
          </a:xfrm>
          <a:custGeom>
            <a:avLst/>
            <a:gdLst/>
            <a:ahLst/>
            <a:cxnLst/>
            <a:rect l="l" t="t" r="r" b="b"/>
            <a:pathLst>
              <a:path w="3060700" h="2353945">
                <a:moveTo>
                  <a:pt x="3060415" y="2353826"/>
                </a:moveTo>
                <a:lnTo>
                  <a:pt x="704147" y="2353826"/>
                </a:lnTo>
                <a:lnTo>
                  <a:pt x="644340" y="2325921"/>
                </a:lnTo>
                <a:lnTo>
                  <a:pt x="580527" y="2293562"/>
                </a:lnTo>
                <a:lnTo>
                  <a:pt x="519261" y="2259681"/>
                </a:lnTo>
                <a:lnTo>
                  <a:pt x="460682" y="2224291"/>
                </a:lnTo>
                <a:lnTo>
                  <a:pt x="404929" y="2187405"/>
                </a:lnTo>
                <a:lnTo>
                  <a:pt x="352145" y="2149037"/>
                </a:lnTo>
                <a:lnTo>
                  <a:pt x="302469" y="2109198"/>
                </a:lnTo>
                <a:lnTo>
                  <a:pt x="256042" y="2067903"/>
                </a:lnTo>
                <a:lnTo>
                  <a:pt x="213004" y="2025163"/>
                </a:lnTo>
                <a:lnTo>
                  <a:pt x="173497" y="1980993"/>
                </a:lnTo>
                <a:lnTo>
                  <a:pt x="145739" y="1946037"/>
                </a:lnTo>
                <a:lnTo>
                  <a:pt x="121164" y="1912083"/>
                </a:lnTo>
                <a:lnTo>
                  <a:pt x="91097" y="1864391"/>
                </a:lnTo>
                <a:lnTo>
                  <a:pt x="65019" y="1815238"/>
                </a:lnTo>
                <a:lnTo>
                  <a:pt x="43173" y="1764865"/>
                </a:lnTo>
                <a:lnTo>
                  <a:pt x="25596" y="1713055"/>
                </a:lnTo>
                <a:lnTo>
                  <a:pt x="12464" y="1659899"/>
                </a:lnTo>
                <a:lnTo>
                  <a:pt x="3916" y="1605409"/>
                </a:lnTo>
                <a:lnTo>
                  <a:pt x="94" y="1549597"/>
                </a:lnTo>
                <a:lnTo>
                  <a:pt x="0" y="1521201"/>
                </a:lnTo>
                <a:lnTo>
                  <a:pt x="1139" y="1492478"/>
                </a:lnTo>
                <a:lnTo>
                  <a:pt x="7190" y="1434064"/>
                </a:lnTo>
                <a:lnTo>
                  <a:pt x="18388" y="1374367"/>
                </a:lnTo>
                <a:lnTo>
                  <a:pt x="34875" y="1313402"/>
                </a:lnTo>
                <a:lnTo>
                  <a:pt x="56790" y="1251180"/>
                </a:lnTo>
                <a:lnTo>
                  <a:pt x="71554" y="1214911"/>
                </a:lnTo>
                <a:lnTo>
                  <a:pt x="101827" y="1148355"/>
                </a:lnTo>
                <a:lnTo>
                  <a:pt x="133095" y="1089430"/>
                </a:lnTo>
                <a:lnTo>
                  <a:pt x="165360" y="1037719"/>
                </a:lnTo>
                <a:lnTo>
                  <a:pt x="198624" y="992809"/>
                </a:lnTo>
                <a:lnTo>
                  <a:pt x="232891" y="954283"/>
                </a:lnTo>
                <a:lnTo>
                  <a:pt x="268161" y="921727"/>
                </a:lnTo>
                <a:lnTo>
                  <a:pt x="304439" y="894726"/>
                </a:lnTo>
                <a:lnTo>
                  <a:pt x="341726" y="872865"/>
                </a:lnTo>
                <a:lnTo>
                  <a:pt x="380024" y="855729"/>
                </a:lnTo>
                <a:lnTo>
                  <a:pt x="419336" y="842902"/>
                </a:lnTo>
                <a:lnTo>
                  <a:pt x="459665" y="833970"/>
                </a:lnTo>
                <a:lnTo>
                  <a:pt x="501012" y="828517"/>
                </a:lnTo>
                <a:lnTo>
                  <a:pt x="543381" y="826129"/>
                </a:lnTo>
                <a:lnTo>
                  <a:pt x="564949" y="825954"/>
                </a:lnTo>
                <a:lnTo>
                  <a:pt x="586773" y="826390"/>
                </a:lnTo>
                <a:lnTo>
                  <a:pt x="631192" y="828886"/>
                </a:lnTo>
                <a:lnTo>
                  <a:pt x="676639" y="833201"/>
                </a:lnTo>
                <a:lnTo>
                  <a:pt x="723116" y="838921"/>
                </a:lnTo>
                <a:lnTo>
                  <a:pt x="893940" y="864005"/>
                </a:lnTo>
                <a:lnTo>
                  <a:pt x="919383" y="867540"/>
                </a:lnTo>
                <a:lnTo>
                  <a:pt x="971051" y="874055"/>
                </a:lnTo>
                <a:lnTo>
                  <a:pt x="1023764" y="879484"/>
                </a:lnTo>
                <a:lnTo>
                  <a:pt x="1077524" y="883412"/>
                </a:lnTo>
                <a:lnTo>
                  <a:pt x="1132335" y="885424"/>
                </a:lnTo>
                <a:lnTo>
                  <a:pt x="1160135" y="885582"/>
                </a:lnTo>
                <a:lnTo>
                  <a:pt x="1188198" y="885105"/>
                </a:lnTo>
                <a:lnTo>
                  <a:pt x="1245116" y="882039"/>
                </a:lnTo>
                <a:lnTo>
                  <a:pt x="1303091" y="875812"/>
                </a:lnTo>
                <a:lnTo>
                  <a:pt x="1362126" y="866009"/>
                </a:lnTo>
                <a:lnTo>
                  <a:pt x="1422223" y="852214"/>
                </a:lnTo>
                <a:lnTo>
                  <a:pt x="1483385" y="834013"/>
                </a:lnTo>
                <a:lnTo>
                  <a:pt x="1545613" y="810991"/>
                </a:lnTo>
                <a:lnTo>
                  <a:pt x="1608911" y="782731"/>
                </a:lnTo>
                <a:lnTo>
                  <a:pt x="1673280" y="748820"/>
                </a:lnTo>
                <a:lnTo>
                  <a:pt x="1738724" y="708843"/>
                </a:lnTo>
                <a:lnTo>
                  <a:pt x="1771849" y="686449"/>
                </a:lnTo>
                <a:lnTo>
                  <a:pt x="1805244" y="662384"/>
                </a:lnTo>
                <a:lnTo>
                  <a:pt x="2624993" y="28059"/>
                </a:lnTo>
                <a:lnTo>
                  <a:pt x="2629558" y="26900"/>
                </a:lnTo>
                <a:lnTo>
                  <a:pt x="2692084" y="14244"/>
                </a:lnTo>
                <a:lnTo>
                  <a:pt x="2755682" y="5560"/>
                </a:lnTo>
                <a:lnTo>
                  <a:pt x="2820115" y="856"/>
                </a:lnTo>
                <a:lnTo>
                  <a:pt x="2852571" y="0"/>
                </a:lnTo>
                <a:lnTo>
                  <a:pt x="2885146" y="141"/>
                </a:lnTo>
                <a:lnTo>
                  <a:pt x="2950540" y="3420"/>
                </a:lnTo>
                <a:lnTo>
                  <a:pt x="3016058" y="10703"/>
                </a:lnTo>
                <a:lnTo>
                  <a:pt x="3060415" y="18035"/>
                </a:lnTo>
                <a:lnTo>
                  <a:pt x="3060415" y="2353826"/>
                </a:lnTo>
                <a:close/>
              </a:path>
              <a:path w="3060700" h="2353945">
                <a:moveTo>
                  <a:pt x="2624993" y="28059"/>
                </a:moveTo>
                <a:lnTo>
                  <a:pt x="1838908" y="636594"/>
                </a:lnTo>
                <a:lnTo>
                  <a:pt x="1872843" y="609028"/>
                </a:lnTo>
                <a:lnTo>
                  <a:pt x="1907047" y="579634"/>
                </a:lnTo>
                <a:lnTo>
                  <a:pt x="1941523" y="548360"/>
                </a:lnTo>
                <a:lnTo>
                  <a:pt x="1976269" y="515154"/>
                </a:lnTo>
                <a:lnTo>
                  <a:pt x="2011287" y="479965"/>
                </a:lnTo>
                <a:lnTo>
                  <a:pt x="2046576" y="442740"/>
                </a:lnTo>
                <a:lnTo>
                  <a:pt x="2082137" y="403428"/>
                </a:lnTo>
                <a:lnTo>
                  <a:pt x="2117970" y="361977"/>
                </a:lnTo>
                <a:lnTo>
                  <a:pt x="2154124" y="318277"/>
                </a:lnTo>
                <a:lnTo>
                  <a:pt x="2174778" y="293811"/>
                </a:lnTo>
                <a:lnTo>
                  <a:pt x="2218645" y="247692"/>
                </a:lnTo>
                <a:lnTo>
                  <a:pt x="2265594" y="205480"/>
                </a:lnTo>
                <a:lnTo>
                  <a:pt x="2315388" y="167185"/>
                </a:lnTo>
                <a:lnTo>
                  <a:pt x="2367792" y="132814"/>
                </a:lnTo>
                <a:lnTo>
                  <a:pt x="2422569" y="102374"/>
                </a:lnTo>
                <a:lnTo>
                  <a:pt x="2479482" y="75872"/>
                </a:lnTo>
                <a:lnTo>
                  <a:pt x="2538295" y="53317"/>
                </a:lnTo>
                <a:lnTo>
                  <a:pt x="2598770" y="34716"/>
                </a:lnTo>
                <a:lnTo>
                  <a:pt x="2624993" y="28059"/>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Resim 6">
            <a:extLst>
              <a:ext uri="{FF2B5EF4-FFF2-40B4-BE49-F238E27FC236}">
                <a16:creationId xmlns:a16="http://schemas.microsoft.com/office/drawing/2014/main" id="{EB7256E9-0F2B-76B8-0A9F-0B0B8432F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287000" y="872561"/>
            <a:ext cx="8915400" cy="854187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Afetten Etkilenmiş Olan Çocuk </a:t>
            </a:r>
            <a:br>
              <a:rPr lang="tr-TR" spc="60" dirty="0">
                <a:latin typeface="Roboto Condensed" panose="02000000000000000000" pitchFamily="2" charset="0"/>
                <a:ea typeface="Roboto Condensed" panose="02000000000000000000" pitchFamily="2" charset="0"/>
                <a:cs typeface="Roboto Condensed" panose="02000000000000000000" pitchFamily="2" charset="0"/>
              </a:rPr>
            </a:br>
            <a:r>
              <a:rPr lang="tr-TR" spc="60" dirty="0">
                <a:latin typeface="Roboto Condensed" panose="02000000000000000000" pitchFamily="2" charset="0"/>
                <a:ea typeface="Roboto Condensed" panose="02000000000000000000" pitchFamily="2" charset="0"/>
                <a:cs typeface="Roboto Condensed" panose="02000000000000000000" pitchFamily="2" charset="0"/>
              </a:rPr>
              <a:t>Okula Başlamadan Önce</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2857500"/>
            <a:ext cx="11795022" cy="2936701"/>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Afet yaşamış olan çocuklar sınıfa gelmeden önce sınıfın hazırlanması sağlanmalıdır.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Sınıf içerisinde afetten etkilenmiş olan çocuğa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afet durumunu hatırlatacak görseller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varsa sınıftan kaldırılmalıdır. </a:t>
            </a:r>
          </a:p>
        </p:txBody>
      </p:sp>
    </p:spTree>
    <p:extLst>
      <p:ext uri="{BB962C8B-B14F-4D97-AF65-F5344CB8AC3E}">
        <p14:creationId xmlns:p14="http://schemas.microsoft.com/office/powerpoint/2010/main" val="4067848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Afetten Etkilenmiş Olan Çocuk </a:t>
            </a:r>
            <a:br>
              <a:rPr lang="tr-TR" spc="60" dirty="0">
                <a:latin typeface="Roboto Condensed" panose="02000000000000000000" pitchFamily="2" charset="0"/>
                <a:ea typeface="Roboto Condensed" panose="02000000000000000000" pitchFamily="2" charset="0"/>
                <a:cs typeface="Roboto Condensed" panose="02000000000000000000" pitchFamily="2" charset="0"/>
              </a:rPr>
            </a:br>
            <a:r>
              <a:rPr lang="tr-TR" spc="60" dirty="0">
                <a:latin typeface="Roboto Condensed" panose="02000000000000000000" pitchFamily="2" charset="0"/>
                <a:ea typeface="Roboto Condensed" panose="02000000000000000000" pitchFamily="2" charset="0"/>
                <a:cs typeface="Roboto Condensed" panose="02000000000000000000" pitchFamily="2" charset="0"/>
              </a:rPr>
              <a:t>Okula Başlamadan Önce</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2857500"/>
            <a:ext cx="11795022" cy="3490699"/>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Çocuğun yaşadığı afet durumu dikkate alınarak değerlendirme yapılmalıdır.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Çocukların uygun değerlendirme yolları ve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araçları kullanılarak kabaca eğitimsel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ve gelişimsel değerlendirmeleri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yapılmalıdır. </a:t>
            </a:r>
          </a:p>
        </p:txBody>
      </p:sp>
    </p:spTree>
    <p:extLst>
      <p:ext uri="{BB962C8B-B14F-4D97-AF65-F5344CB8AC3E}">
        <p14:creationId xmlns:p14="http://schemas.microsoft.com/office/powerpoint/2010/main" val="296855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Afetten Etkilenmiş Olan Çocuk </a:t>
            </a:r>
            <a:br>
              <a:rPr lang="tr-TR" spc="60" dirty="0">
                <a:latin typeface="Roboto Condensed" panose="02000000000000000000" pitchFamily="2" charset="0"/>
                <a:ea typeface="Roboto Condensed" panose="02000000000000000000" pitchFamily="2" charset="0"/>
                <a:cs typeface="Roboto Condensed" panose="02000000000000000000" pitchFamily="2" charset="0"/>
              </a:rPr>
            </a:br>
            <a:r>
              <a:rPr lang="tr-TR" spc="60" dirty="0">
                <a:latin typeface="Roboto Condensed" panose="02000000000000000000" pitchFamily="2" charset="0"/>
                <a:ea typeface="Roboto Condensed" panose="02000000000000000000" pitchFamily="2" charset="0"/>
                <a:cs typeface="Roboto Condensed" panose="02000000000000000000" pitchFamily="2" charset="0"/>
              </a:rPr>
              <a:t>Okula Başlamadan Önce</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2857500"/>
            <a:ext cx="11795022" cy="3567643"/>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Çocuğa göre hazırlanmış, onun merakını giderecek, okula uyumunu destekleyecek bir oyun destekli oryantasyon programı oluşturulmalıdır. </a:t>
            </a:r>
          </a:p>
          <a:p>
            <a:pPr marL="625475" marR="5080" lvl="0" indent="-612775"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Tüm öğretmenler, rehber öğretmen ve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sınıftaki diğer çocuklar ile birlikte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hareket etmeye özen göstermelidir. </a:t>
            </a:r>
          </a:p>
        </p:txBody>
      </p:sp>
    </p:spTree>
    <p:extLst>
      <p:ext uri="{BB962C8B-B14F-4D97-AF65-F5344CB8AC3E}">
        <p14:creationId xmlns:p14="http://schemas.microsoft.com/office/powerpoint/2010/main" val="153544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Afetten Etkilenmiş Olan Çocuk </a:t>
            </a:r>
            <a:br>
              <a:rPr lang="tr-TR" spc="60" dirty="0">
                <a:latin typeface="Roboto Condensed" panose="02000000000000000000" pitchFamily="2" charset="0"/>
                <a:ea typeface="Roboto Condensed" panose="02000000000000000000" pitchFamily="2" charset="0"/>
                <a:cs typeface="Roboto Condensed" panose="02000000000000000000" pitchFamily="2" charset="0"/>
              </a:rPr>
            </a:br>
            <a:r>
              <a:rPr lang="tr-TR" spc="60" dirty="0">
                <a:latin typeface="Roboto Condensed" panose="02000000000000000000" pitchFamily="2" charset="0"/>
                <a:ea typeface="Roboto Condensed" panose="02000000000000000000" pitchFamily="2" charset="0"/>
                <a:cs typeface="Roboto Condensed" panose="02000000000000000000" pitchFamily="2" charset="0"/>
              </a:rPr>
              <a:t>Okula Başladıktan Sonra</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3" name="Grafik 2">
            <a:extLst>
              <a:ext uri="{FF2B5EF4-FFF2-40B4-BE49-F238E27FC236}">
                <a16:creationId xmlns:a16="http://schemas.microsoft.com/office/drawing/2014/main" id="{5431703C-5100-7C7D-F55C-BB5E39BCFA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81400" y="1555913"/>
            <a:ext cx="13723112" cy="8731087"/>
          </a:xfrm>
          <a:prstGeom prst="rect">
            <a:avLst/>
          </a:prstGeom>
        </p:spPr>
      </p:pic>
    </p:spTree>
    <p:extLst>
      <p:ext uri="{BB962C8B-B14F-4D97-AF65-F5344CB8AC3E}">
        <p14:creationId xmlns:p14="http://schemas.microsoft.com/office/powerpoint/2010/main" val="1525973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15227585" y="7933173"/>
            <a:ext cx="3060700" cy="2353945"/>
          </a:xfrm>
          <a:custGeom>
            <a:avLst/>
            <a:gdLst/>
            <a:ahLst/>
            <a:cxnLst/>
            <a:rect l="l" t="t" r="r" b="b"/>
            <a:pathLst>
              <a:path w="3060700" h="2353945">
                <a:moveTo>
                  <a:pt x="3060415" y="2353826"/>
                </a:moveTo>
                <a:lnTo>
                  <a:pt x="704147" y="2353826"/>
                </a:lnTo>
                <a:lnTo>
                  <a:pt x="644340" y="2325921"/>
                </a:lnTo>
                <a:lnTo>
                  <a:pt x="580527" y="2293562"/>
                </a:lnTo>
                <a:lnTo>
                  <a:pt x="519261" y="2259681"/>
                </a:lnTo>
                <a:lnTo>
                  <a:pt x="460682" y="2224291"/>
                </a:lnTo>
                <a:lnTo>
                  <a:pt x="404929" y="2187405"/>
                </a:lnTo>
                <a:lnTo>
                  <a:pt x="352145" y="2149037"/>
                </a:lnTo>
                <a:lnTo>
                  <a:pt x="302469" y="2109198"/>
                </a:lnTo>
                <a:lnTo>
                  <a:pt x="256042" y="2067903"/>
                </a:lnTo>
                <a:lnTo>
                  <a:pt x="213004" y="2025163"/>
                </a:lnTo>
                <a:lnTo>
                  <a:pt x="173497" y="1980993"/>
                </a:lnTo>
                <a:lnTo>
                  <a:pt x="145739" y="1946037"/>
                </a:lnTo>
                <a:lnTo>
                  <a:pt x="121164" y="1912083"/>
                </a:lnTo>
                <a:lnTo>
                  <a:pt x="91097" y="1864391"/>
                </a:lnTo>
                <a:lnTo>
                  <a:pt x="65019" y="1815238"/>
                </a:lnTo>
                <a:lnTo>
                  <a:pt x="43173" y="1764865"/>
                </a:lnTo>
                <a:lnTo>
                  <a:pt x="25596" y="1713055"/>
                </a:lnTo>
                <a:lnTo>
                  <a:pt x="12464" y="1659899"/>
                </a:lnTo>
                <a:lnTo>
                  <a:pt x="3916" y="1605409"/>
                </a:lnTo>
                <a:lnTo>
                  <a:pt x="94" y="1549597"/>
                </a:lnTo>
                <a:lnTo>
                  <a:pt x="0" y="1521201"/>
                </a:lnTo>
                <a:lnTo>
                  <a:pt x="1139" y="1492478"/>
                </a:lnTo>
                <a:lnTo>
                  <a:pt x="7190" y="1434064"/>
                </a:lnTo>
                <a:lnTo>
                  <a:pt x="18388" y="1374367"/>
                </a:lnTo>
                <a:lnTo>
                  <a:pt x="34875" y="1313402"/>
                </a:lnTo>
                <a:lnTo>
                  <a:pt x="56790" y="1251180"/>
                </a:lnTo>
                <a:lnTo>
                  <a:pt x="71554" y="1214911"/>
                </a:lnTo>
                <a:lnTo>
                  <a:pt x="101827" y="1148355"/>
                </a:lnTo>
                <a:lnTo>
                  <a:pt x="133095" y="1089430"/>
                </a:lnTo>
                <a:lnTo>
                  <a:pt x="165360" y="1037719"/>
                </a:lnTo>
                <a:lnTo>
                  <a:pt x="198624" y="992809"/>
                </a:lnTo>
                <a:lnTo>
                  <a:pt x="232891" y="954283"/>
                </a:lnTo>
                <a:lnTo>
                  <a:pt x="268161" y="921727"/>
                </a:lnTo>
                <a:lnTo>
                  <a:pt x="304439" y="894726"/>
                </a:lnTo>
                <a:lnTo>
                  <a:pt x="341726" y="872865"/>
                </a:lnTo>
                <a:lnTo>
                  <a:pt x="380024" y="855729"/>
                </a:lnTo>
                <a:lnTo>
                  <a:pt x="419336" y="842902"/>
                </a:lnTo>
                <a:lnTo>
                  <a:pt x="459665" y="833970"/>
                </a:lnTo>
                <a:lnTo>
                  <a:pt x="501012" y="828517"/>
                </a:lnTo>
                <a:lnTo>
                  <a:pt x="543381" y="826129"/>
                </a:lnTo>
                <a:lnTo>
                  <a:pt x="564949" y="825954"/>
                </a:lnTo>
                <a:lnTo>
                  <a:pt x="586773" y="826390"/>
                </a:lnTo>
                <a:lnTo>
                  <a:pt x="631192" y="828886"/>
                </a:lnTo>
                <a:lnTo>
                  <a:pt x="676639" y="833201"/>
                </a:lnTo>
                <a:lnTo>
                  <a:pt x="723116" y="838921"/>
                </a:lnTo>
                <a:lnTo>
                  <a:pt x="893940" y="864005"/>
                </a:lnTo>
                <a:lnTo>
                  <a:pt x="919383" y="867540"/>
                </a:lnTo>
                <a:lnTo>
                  <a:pt x="971051" y="874055"/>
                </a:lnTo>
                <a:lnTo>
                  <a:pt x="1023764" y="879484"/>
                </a:lnTo>
                <a:lnTo>
                  <a:pt x="1077524" y="883412"/>
                </a:lnTo>
                <a:lnTo>
                  <a:pt x="1132335" y="885424"/>
                </a:lnTo>
                <a:lnTo>
                  <a:pt x="1160135" y="885582"/>
                </a:lnTo>
                <a:lnTo>
                  <a:pt x="1188198" y="885105"/>
                </a:lnTo>
                <a:lnTo>
                  <a:pt x="1245116" y="882039"/>
                </a:lnTo>
                <a:lnTo>
                  <a:pt x="1303091" y="875812"/>
                </a:lnTo>
                <a:lnTo>
                  <a:pt x="1362126" y="866009"/>
                </a:lnTo>
                <a:lnTo>
                  <a:pt x="1422223" y="852214"/>
                </a:lnTo>
                <a:lnTo>
                  <a:pt x="1483385" y="834013"/>
                </a:lnTo>
                <a:lnTo>
                  <a:pt x="1545613" y="810991"/>
                </a:lnTo>
                <a:lnTo>
                  <a:pt x="1608911" y="782731"/>
                </a:lnTo>
                <a:lnTo>
                  <a:pt x="1673280" y="748820"/>
                </a:lnTo>
                <a:lnTo>
                  <a:pt x="1738724" y="708843"/>
                </a:lnTo>
                <a:lnTo>
                  <a:pt x="1771849" y="686449"/>
                </a:lnTo>
                <a:lnTo>
                  <a:pt x="1805244" y="662384"/>
                </a:lnTo>
                <a:lnTo>
                  <a:pt x="2624993" y="28059"/>
                </a:lnTo>
                <a:lnTo>
                  <a:pt x="2629558" y="26900"/>
                </a:lnTo>
                <a:lnTo>
                  <a:pt x="2692084" y="14244"/>
                </a:lnTo>
                <a:lnTo>
                  <a:pt x="2755682" y="5560"/>
                </a:lnTo>
                <a:lnTo>
                  <a:pt x="2820115" y="856"/>
                </a:lnTo>
                <a:lnTo>
                  <a:pt x="2852571" y="0"/>
                </a:lnTo>
                <a:lnTo>
                  <a:pt x="2885146" y="141"/>
                </a:lnTo>
                <a:lnTo>
                  <a:pt x="2950540" y="3420"/>
                </a:lnTo>
                <a:lnTo>
                  <a:pt x="3016058" y="10703"/>
                </a:lnTo>
                <a:lnTo>
                  <a:pt x="3060415" y="18035"/>
                </a:lnTo>
                <a:lnTo>
                  <a:pt x="3060415" y="2353826"/>
                </a:lnTo>
                <a:close/>
              </a:path>
              <a:path w="3060700" h="2353945">
                <a:moveTo>
                  <a:pt x="2624993" y="28059"/>
                </a:moveTo>
                <a:lnTo>
                  <a:pt x="1838908" y="636594"/>
                </a:lnTo>
                <a:lnTo>
                  <a:pt x="1872843" y="609028"/>
                </a:lnTo>
                <a:lnTo>
                  <a:pt x="1907047" y="579634"/>
                </a:lnTo>
                <a:lnTo>
                  <a:pt x="1941523" y="548360"/>
                </a:lnTo>
                <a:lnTo>
                  <a:pt x="1976269" y="515154"/>
                </a:lnTo>
                <a:lnTo>
                  <a:pt x="2011287" y="479965"/>
                </a:lnTo>
                <a:lnTo>
                  <a:pt x="2046576" y="442740"/>
                </a:lnTo>
                <a:lnTo>
                  <a:pt x="2082137" y="403428"/>
                </a:lnTo>
                <a:lnTo>
                  <a:pt x="2117970" y="361977"/>
                </a:lnTo>
                <a:lnTo>
                  <a:pt x="2154124" y="318277"/>
                </a:lnTo>
                <a:lnTo>
                  <a:pt x="2174778" y="293811"/>
                </a:lnTo>
                <a:lnTo>
                  <a:pt x="2218645" y="247692"/>
                </a:lnTo>
                <a:lnTo>
                  <a:pt x="2265594" y="205480"/>
                </a:lnTo>
                <a:lnTo>
                  <a:pt x="2315388" y="167185"/>
                </a:lnTo>
                <a:lnTo>
                  <a:pt x="2367792" y="132814"/>
                </a:lnTo>
                <a:lnTo>
                  <a:pt x="2422569" y="102374"/>
                </a:lnTo>
                <a:lnTo>
                  <a:pt x="2479482" y="75872"/>
                </a:lnTo>
                <a:lnTo>
                  <a:pt x="2538295" y="53317"/>
                </a:lnTo>
                <a:lnTo>
                  <a:pt x="2598770" y="34716"/>
                </a:lnTo>
                <a:lnTo>
                  <a:pt x="2624993" y="28059"/>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1">
            <a:extLst>
              <a:ext uri="{FF2B5EF4-FFF2-40B4-BE49-F238E27FC236}">
                <a16:creationId xmlns:a16="http://schemas.microsoft.com/office/drawing/2014/main" id="{4A80E3C7-97D6-85D7-423B-EAFBCAEED378}"/>
              </a:ext>
            </a:extLst>
          </p:cNvPr>
          <p:cNvSpPr txBox="1"/>
          <p:nvPr/>
        </p:nvSpPr>
        <p:spPr>
          <a:xfrm>
            <a:off x="7543800" y="2247900"/>
            <a:ext cx="10515600" cy="4906471"/>
          </a:xfrm>
          <a:prstGeom prst="rect">
            <a:avLst/>
          </a:prstGeom>
        </p:spPr>
        <p:txBody>
          <a:bodyPr vert="horz" wrap="square" lIns="0" tIns="12700" rIns="0" bIns="0" rtlCol="0">
            <a:spAutoFit/>
          </a:bodyPr>
          <a:lstStyle/>
          <a:p>
            <a:pPr marL="469900" marR="508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1"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Güven duygusunu oluştururken aşağıdaki basamaklardan yararlanabilir: </a:t>
            </a:r>
          </a:p>
          <a:p>
            <a:pPr marL="990600" marR="508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Çocuk ile göz kontağı kurmalıdır. </a:t>
            </a:r>
          </a:p>
          <a:p>
            <a:pPr marL="990600" marR="508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Çocuk ile sınıftaki diğer akranları arasında ayrım yapmamalıdır. </a:t>
            </a:r>
          </a:p>
          <a:p>
            <a:pPr marL="990600" marR="508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Çocuğa sınıf içerisinde önce gerçekleştirebileceği küçük sorumluklar vermeli ve başardığında onu tebrik etmelidir. </a:t>
            </a:r>
          </a:p>
        </p:txBody>
      </p:sp>
      <p:pic>
        <p:nvPicPr>
          <p:cNvPr id="7" name="Resim 6">
            <a:extLst>
              <a:ext uri="{FF2B5EF4-FFF2-40B4-BE49-F238E27FC236}">
                <a16:creationId xmlns:a16="http://schemas.microsoft.com/office/drawing/2014/main" id="{89536EFA-12ED-EA21-038C-F1C40BA4A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78397"/>
            <a:ext cx="8839200" cy="8045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15227585" y="7933173"/>
            <a:ext cx="3060700" cy="2353945"/>
          </a:xfrm>
          <a:custGeom>
            <a:avLst/>
            <a:gdLst/>
            <a:ahLst/>
            <a:cxnLst/>
            <a:rect l="l" t="t" r="r" b="b"/>
            <a:pathLst>
              <a:path w="3060700" h="2353945">
                <a:moveTo>
                  <a:pt x="3060415" y="2353826"/>
                </a:moveTo>
                <a:lnTo>
                  <a:pt x="704147" y="2353826"/>
                </a:lnTo>
                <a:lnTo>
                  <a:pt x="644340" y="2325921"/>
                </a:lnTo>
                <a:lnTo>
                  <a:pt x="580527" y="2293562"/>
                </a:lnTo>
                <a:lnTo>
                  <a:pt x="519261" y="2259681"/>
                </a:lnTo>
                <a:lnTo>
                  <a:pt x="460682" y="2224291"/>
                </a:lnTo>
                <a:lnTo>
                  <a:pt x="404929" y="2187405"/>
                </a:lnTo>
                <a:lnTo>
                  <a:pt x="352145" y="2149037"/>
                </a:lnTo>
                <a:lnTo>
                  <a:pt x="302469" y="2109198"/>
                </a:lnTo>
                <a:lnTo>
                  <a:pt x="256042" y="2067903"/>
                </a:lnTo>
                <a:lnTo>
                  <a:pt x="213004" y="2025163"/>
                </a:lnTo>
                <a:lnTo>
                  <a:pt x="173497" y="1980993"/>
                </a:lnTo>
                <a:lnTo>
                  <a:pt x="145739" y="1946037"/>
                </a:lnTo>
                <a:lnTo>
                  <a:pt x="121164" y="1912083"/>
                </a:lnTo>
                <a:lnTo>
                  <a:pt x="91097" y="1864391"/>
                </a:lnTo>
                <a:lnTo>
                  <a:pt x="65019" y="1815238"/>
                </a:lnTo>
                <a:lnTo>
                  <a:pt x="43173" y="1764865"/>
                </a:lnTo>
                <a:lnTo>
                  <a:pt x="25596" y="1713055"/>
                </a:lnTo>
                <a:lnTo>
                  <a:pt x="12464" y="1659899"/>
                </a:lnTo>
                <a:lnTo>
                  <a:pt x="3916" y="1605409"/>
                </a:lnTo>
                <a:lnTo>
                  <a:pt x="94" y="1549597"/>
                </a:lnTo>
                <a:lnTo>
                  <a:pt x="0" y="1521201"/>
                </a:lnTo>
                <a:lnTo>
                  <a:pt x="1139" y="1492478"/>
                </a:lnTo>
                <a:lnTo>
                  <a:pt x="7190" y="1434064"/>
                </a:lnTo>
                <a:lnTo>
                  <a:pt x="18388" y="1374367"/>
                </a:lnTo>
                <a:lnTo>
                  <a:pt x="34875" y="1313402"/>
                </a:lnTo>
                <a:lnTo>
                  <a:pt x="56790" y="1251180"/>
                </a:lnTo>
                <a:lnTo>
                  <a:pt x="71554" y="1214911"/>
                </a:lnTo>
                <a:lnTo>
                  <a:pt x="101827" y="1148355"/>
                </a:lnTo>
                <a:lnTo>
                  <a:pt x="133095" y="1089430"/>
                </a:lnTo>
                <a:lnTo>
                  <a:pt x="165360" y="1037719"/>
                </a:lnTo>
                <a:lnTo>
                  <a:pt x="198624" y="992809"/>
                </a:lnTo>
                <a:lnTo>
                  <a:pt x="232891" y="954283"/>
                </a:lnTo>
                <a:lnTo>
                  <a:pt x="268161" y="921727"/>
                </a:lnTo>
                <a:lnTo>
                  <a:pt x="304439" y="894726"/>
                </a:lnTo>
                <a:lnTo>
                  <a:pt x="341726" y="872865"/>
                </a:lnTo>
                <a:lnTo>
                  <a:pt x="380024" y="855729"/>
                </a:lnTo>
                <a:lnTo>
                  <a:pt x="419336" y="842902"/>
                </a:lnTo>
                <a:lnTo>
                  <a:pt x="459665" y="833970"/>
                </a:lnTo>
                <a:lnTo>
                  <a:pt x="501012" y="828517"/>
                </a:lnTo>
                <a:lnTo>
                  <a:pt x="543381" y="826129"/>
                </a:lnTo>
                <a:lnTo>
                  <a:pt x="564949" y="825954"/>
                </a:lnTo>
                <a:lnTo>
                  <a:pt x="586773" y="826390"/>
                </a:lnTo>
                <a:lnTo>
                  <a:pt x="631192" y="828886"/>
                </a:lnTo>
                <a:lnTo>
                  <a:pt x="676639" y="833201"/>
                </a:lnTo>
                <a:lnTo>
                  <a:pt x="723116" y="838921"/>
                </a:lnTo>
                <a:lnTo>
                  <a:pt x="893940" y="864005"/>
                </a:lnTo>
                <a:lnTo>
                  <a:pt x="919383" y="867540"/>
                </a:lnTo>
                <a:lnTo>
                  <a:pt x="971051" y="874055"/>
                </a:lnTo>
                <a:lnTo>
                  <a:pt x="1023764" y="879484"/>
                </a:lnTo>
                <a:lnTo>
                  <a:pt x="1077524" y="883412"/>
                </a:lnTo>
                <a:lnTo>
                  <a:pt x="1132335" y="885424"/>
                </a:lnTo>
                <a:lnTo>
                  <a:pt x="1160135" y="885582"/>
                </a:lnTo>
                <a:lnTo>
                  <a:pt x="1188198" y="885105"/>
                </a:lnTo>
                <a:lnTo>
                  <a:pt x="1245116" y="882039"/>
                </a:lnTo>
                <a:lnTo>
                  <a:pt x="1303091" y="875812"/>
                </a:lnTo>
                <a:lnTo>
                  <a:pt x="1362126" y="866009"/>
                </a:lnTo>
                <a:lnTo>
                  <a:pt x="1422223" y="852214"/>
                </a:lnTo>
                <a:lnTo>
                  <a:pt x="1483385" y="834013"/>
                </a:lnTo>
                <a:lnTo>
                  <a:pt x="1545613" y="810991"/>
                </a:lnTo>
                <a:lnTo>
                  <a:pt x="1608911" y="782731"/>
                </a:lnTo>
                <a:lnTo>
                  <a:pt x="1673280" y="748820"/>
                </a:lnTo>
                <a:lnTo>
                  <a:pt x="1738724" y="708843"/>
                </a:lnTo>
                <a:lnTo>
                  <a:pt x="1771849" y="686449"/>
                </a:lnTo>
                <a:lnTo>
                  <a:pt x="1805244" y="662384"/>
                </a:lnTo>
                <a:lnTo>
                  <a:pt x="2624993" y="28059"/>
                </a:lnTo>
                <a:lnTo>
                  <a:pt x="2629558" y="26900"/>
                </a:lnTo>
                <a:lnTo>
                  <a:pt x="2692084" y="14244"/>
                </a:lnTo>
                <a:lnTo>
                  <a:pt x="2755682" y="5560"/>
                </a:lnTo>
                <a:lnTo>
                  <a:pt x="2820115" y="856"/>
                </a:lnTo>
                <a:lnTo>
                  <a:pt x="2852571" y="0"/>
                </a:lnTo>
                <a:lnTo>
                  <a:pt x="2885146" y="141"/>
                </a:lnTo>
                <a:lnTo>
                  <a:pt x="2950540" y="3420"/>
                </a:lnTo>
                <a:lnTo>
                  <a:pt x="3016058" y="10703"/>
                </a:lnTo>
                <a:lnTo>
                  <a:pt x="3060415" y="18035"/>
                </a:lnTo>
                <a:lnTo>
                  <a:pt x="3060415" y="2353826"/>
                </a:lnTo>
                <a:close/>
              </a:path>
              <a:path w="3060700" h="2353945">
                <a:moveTo>
                  <a:pt x="2624993" y="28059"/>
                </a:moveTo>
                <a:lnTo>
                  <a:pt x="1838908" y="636594"/>
                </a:lnTo>
                <a:lnTo>
                  <a:pt x="1872843" y="609028"/>
                </a:lnTo>
                <a:lnTo>
                  <a:pt x="1907047" y="579634"/>
                </a:lnTo>
                <a:lnTo>
                  <a:pt x="1941523" y="548360"/>
                </a:lnTo>
                <a:lnTo>
                  <a:pt x="1976269" y="515154"/>
                </a:lnTo>
                <a:lnTo>
                  <a:pt x="2011287" y="479965"/>
                </a:lnTo>
                <a:lnTo>
                  <a:pt x="2046576" y="442740"/>
                </a:lnTo>
                <a:lnTo>
                  <a:pt x="2082137" y="403428"/>
                </a:lnTo>
                <a:lnTo>
                  <a:pt x="2117970" y="361977"/>
                </a:lnTo>
                <a:lnTo>
                  <a:pt x="2154124" y="318277"/>
                </a:lnTo>
                <a:lnTo>
                  <a:pt x="2174778" y="293811"/>
                </a:lnTo>
                <a:lnTo>
                  <a:pt x="2218645" y="247692"/>
                </a:lnTo>
                <a:lnTo>
                  <a:pt x="2265594" y="205480"/>
                </a:lnTo>
                <a:lnTo>
                  <a:pt x="2315388" y="167185"/>
                </a:lnTo>
                <a:lnTo>
                  <a:pt x="2367792" y="132814"/>
                </a:lnTo>
                <a:lnTo>
                  <a:pt x="2422569" y="102374"/>
                </a:lnTo>
                <a:lnTo>
                  <a:pt x="2479482" y="75872"/>
                </a:lnTo>
                <a:lnTo>
                  <a:pt x="2538295" y="53317"/>
                </a:lnTo>
                <a:lnTo>
                  <a:pt x="2598770" y="34716"/>
                </a:lnTo>
                <a:lnTo>
                  <a:pt x="2624993" y="28059"/>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1">
            <a:extLst>
              <a:ext uri="{FF2B5EF4-FFF2-40B4-BE49-F238E27FC236}">
                <a16:creationId xmlns:a16="http://schemas.microsoft.com/office/drawing/2014/main" id="{4A80E3C7-97D6-85D7-423B-EAFBCAEED378}"/>
              </a:ext>
            </a:extLst>
          </p:cNvPr>
          <p:cNvSpPr txBox="1"/>
          <p:nvPr/>
        </p:nvSpPr>
        <p:spPr>
          <a:xfrm>
            <a:off x="7543800" y="1887373"/>
            <a:ext cx="10515600" cy="4906471"/>
          </a:xfrm>
          <a:prstGeom prst="rect">
            <a:avLst/>
          </a:prstGeom>
        </p:spPr>
        <p:txBody>
          <a:bodyPr vert="horz" wrap="square" lIns="0" tIns="12700" rIns="0" bIns="0" rtlCol="0">
            <a:spAutoFit/>
          </a:bodyPr>
          <a:lstStyle/>
          <a:p>
            <a:pPr marL="469900" marR="508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Çocuğun sınıf içerisinde söz alması, bazı etkinlikleri kendi başına gerçekleştirmesi için cesaretlendirilmeli, ona uygun fırsatlar sağlanmalıdır. </a:t>
            </a:r>
          </a:p>
          <a:p>
            <a:pPr marL="469900" marR="508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Çocuğa asla yalan söylememeli ve her zaman dürüst davranmalıdır. </a:t>
            </a:r>
          </a:p>
          <a:p>
            <a:pPr marL="469900" marR="508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Çocuğa ona acıdığına, ona üzüldüğüne dair bir davranış asla sergilememelidir. </a:t>
            </a:r>
          </a:p>
        </p:txBody>
      </p:sp>
      <p:sp>
        <p:nvSpPr>
          <p:cNvPr id="6" name="object 11">
            <a:extLst>
              <a:ext uri="{FF2B5EF4-FFF2-40B4-BE49-F238E27FC236}">
                <a16:creationId xmlns:a16="http://schemas.microsoft.com/office/drawing/2014/main" id="{C1A223D4-6782-6CB6-1976-502C7922C98B}"/>
              </a:ext>
            </a:extLst>
          </p:cNvPr>
          <p:cNvSpPr txBox="1"/>
          <p:nvPr/>
        </p:nvSpPr>
        <p:spPr>
          <a:xfrm>
            <a:off x="1460349" y="8007657"/>
            <a:ext cx="15316200" cy="11208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600"/>
              </a:spcBef>
              <a:spcAft>
                <a:spcPts val="600"/>
              </a:spcAft>
              <a:buClrTx/>
              <a:buSzTx/>
              <a:buFontTx/>
              <a:buNone/>
              <a:tabLst/>
              <a:defRPr/>
            </a:pPr>
            <a:r>
              <a:rPr kumimoji="0" lang="tr-TR" sz="3600" b="0" i="1" u="none" strike="noStrike" kern="120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Yukarıda yer alan basamaklar yalnızca birer örnektir. Öğretmen kendi sınıfına ve sınıf yönetimi stratejilerine göre birçok basamağı kendi de şekillendirebilir. </a:t>
            </a:r>
          </a:p>
        </p:txBody>
      </p:sp>
      <p:pic>
        <p:nvPicPr>
          <p:cNvPr id="7" name="Resim 6">
            <a:extLst>
              <a:ext uri="{FF2B5EF4-FFF2-40B4-BE49-F238E27FC236}">
                <a16:creationId xmlns:a16="http://schemas.microsoft.com/office/drawing/2014/main" id="{073B9A6C-DF79-A22C-AF5F-A34CA6EDF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78397"/>
            <a:ext cx="8839200" cy="8045476"/>
          </a:xfrm>
          <a:prstGeom prst="rect">
            <a:avLst/>
          </a:prstGeom>
        </p:spPr>
      </p:pic>
    </p:spTree>
    <p:extLst>
      <p:ext uri="{BB962C8B-B14F-4D97-AF65-F5344CB8AC3E}">
        <p14:creationId xmlns:p14="http://schemas.microsoft.com/office/powerpoint/2010/main" val="177864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0157BFD-17D5-9F10-EF69-9D13E3621D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1601" y="771526"/>
            <a:ext cx="16916398" cy="9515474"/>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Afetten Etkilenmiş Olan Çocuk </a:t>
            </a:r>
            <a:br>
              <a:rPr lang="tr-TR" spc="60" dirty="0">
                <a:latin typeface="Roboto Condensed" panose="02000000000000000000" pitchFamily="2" charset="0"/>
                <a:ea typeface="Roboto Condensed" panose="02000000000000000000" pitchFamily="2" charset="0"/>
                <a:cs typeface="Roboto Condensed" panose="02000000000000000000" pitchFamily="2" charset="0"/>
              </a:rPr>
            </a:br>
            <a:r>
              <a:rPr lang="tr-TR" spc="60" dirty="0">
                <a:latin typeface="Roboto Condensed" panose="02000000000000000000" pitchFamily="2" charset="0"/>
                <a:ea typeface="Roboto Condensed" panose="02000000000000000000" pitchFamily="2" charset="0"/>
                <a:cs typeface="Roboto Condensed" panose="02000000000000000000" pitchFamily="2" charset="0"/>
              </a:rPr>
              <a:t>Okula Başladıktan Sonra</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2857500"/>
            <a:ext cx="11795022" cy="2936701"/>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Afetten etkilenmiş olan çocuklara asla “</a:t>
            </a:r>
            <a:r>
              <a:rPr kumimoji="0" lang="tr-TR" sz="3600" b="0" i="0" u="none" strike="noStrike" kern="1200" cap="none" spc="0" normalizeH="0" baseline="0" noProof="0" dirty="0">
                <a:ln>
                  <a:noFill/>
                </a:ln>
                <a:solidFill>
                  <a:srgbClr val="F58633"/>
                </a:solidFill>
                <a:effectLst/>
                <a:uLnTx/>
                <a:uFillTx/>
                <a:latin typeface="Roboto" panose="02000000000000000000" pitchFamily="2" charset="0"/>
                <a:ea typeface="Roboto" panose="02000000000000000000" pitchFamily="2" charset="0"/>
                <a:cs typeface="Roboto" panose="02000000000000000000" pitchFamily="2" charset="0"/>
              </a:rPr>
              <a:t>afetzede</a:t>
            </a: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sınıflandırması yapılarak bakılmamalıdır.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Afetzede öğrenci, sınıfta rahat iletişim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kurabileceği bir arkadaşının yanına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oturtulmalıdır. </a:t>
            </a:r>
          </a:p>
        </p:txBody>
      </p:sp>
    </p:spTree>
    <p:extLst>
      <p:ext uri="{BB962C8B-B14F-4D97-AF65-F5344CB8AC3E}">
        <p14:creationId xmlns:p14="http://schemas.microsoft.com/office/powerpoint/2010/main" val="4049430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A3D8757-5ACC-3423-27CC-C960A6AF74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1601" y="771526"/>
            <a:ext cx="16916398" cy="9515474"/>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Afetten Etkilenmiş Olan Çocuk </a:t>
            </a:r>
            <a:br>
              <a:rPr lang="tr-TR" spc="60" dirty="0">
                <a:latin typeface="Roboto Condensed" panose="02000000000000000000" pitchFamily="2" charset="0"/>
                <a:ea typeface="Roboto Condensed" panose="02000000000000000000" pitchFamily="2" charset="0"/>
                <a:cs typeface="Roboto Condensed" panose="02000000000000000000" pitchFamily="2" charset="0"/>
              </a:rPr>
            </a:br>
            <a:r>
              <a:rPr lang="tr-TR" spc="60" dirty="0">
                <a:latin typeface="Roboto Condensed" panose="02000000000000000000" pitchFamily="2" charset="0"/>
                <a:ea typeface="Roboto Condensed" panose="02000000000000000000" pitchFamily="2" charset="0"/>
                <a:cs typeface="Roboto Condensed" panose="02000000000000000000" pitchFamily="2" charset="0"/>
              </a:rPr>
              <a:t>Okula Başladıktan Sonra</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2857500"/>
            <a:ext cx="11795022" cy="3490699"/>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Öğretmen sınıftaki diğer çocukları afetten etkilenmiş ve sınıfa yeni gelmiş olan çocukla oyun oynamaya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veya onu oyunlarına almaya zorlamamalıdır. </a:t>
            </a:r>
          </a:p>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Çocuğun yaşadığı travmalar ve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zorluklar hakkında konuşması için </a:t>
            </a:r>
            <a:b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zorlanmamalıdır. </a:t>
            </a:r>
          </a:p>
        </p:txBody>
      </p:sp>
    </p:spTree>
    <p:extLst>
      <p:ext uri="{BB962C8B-B14F-4D97-AF65-F5344CB8AC3E}">
        <p14:creationId xmlns:p14="http://schemas.microsoft.com/office/powerpoint/2010/main" val="3505348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06A5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kış Çizelgesi: Gecikme 18">
            <a:extLst>
              <a:ext uri="{FF2B5EF4-FFF2-40B4-BE49-F238E27FC236}">
                <a16:creationId xmlns:a16="http://schemas.microsoft.com/office/drawing/2014/main" id="{5683CC99-FD70-E23E-D922-C741A9C2591C}"/>
              </a:ext>
            </a:extLst>
          </p:cNvPr>
          <p:cNvSpPr/>
          <p:nvPr/>
        </p:nvSpPr>
        <p:spPr>
          <a:xfrm rot="16200000">
            <a:off x="7562850" y="-2671067"/>
            <a:ext cx="3924300" cy="23164800"/>
          </a:xfrm>
          <a:prstGeom prst="flowChartDelay">
            <a:avLst/>
          </a:prstGeom>
          <a:solidFill>
            <a:srgbClr val="F58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object 17"/>
          <p:cNvPicPr>
            <a:picLocks noChangeAspect="1"/>
          </p:cNvPicPr>
          <p:nvPr/>
        </p:nvPicPr>
        <p:blipFill>
          <a:blip r:embed="rId2" cstate="print"/>
          <a:stretch>
            <a:fillRect/>
          </a:stretch>
        </p:blipFill>
        <p:spPr>
          <a:xfrm>
            <a:off x="7146556" y="1044135"/>
            <a:ext cx="3994888" cy="713610"/>
          </a:xfrm>
          <a:prstGeom prst="rect">
            <a:avLst/>
          </a:prstGeom>
        </p:spPr>
      </p:pic>
      <p:sp>
        <p:nvSpPr>
          <p:cNvPr id="18" name="object 18"/>
          <p:cNvSpPr txBox="1">
            <a:spLocks noGrp="1"/>
          </p:cNvSpPr>
          <p:nvPr>
            <p:ph type="title"/>
          </p:nvPr>
        </p:nvSpPr>
        <p:spPr>
          <a:xfrm>
            <a:off x="1304926" y="2999278"/>
            <a:ext cx="16078200" cy="2742417"/>
          </a:xfrm>
          <a:prstGeom prst="rect">
            <a:avLst/>
          </a:prstGeom>
        </p:spPr>
        <p:txBody>
          <a:bodyPr vert="horz" wrap="square" lIns="0" tIns="33655" rIns="0" bIns="0" rtlCol="0">
            <a:spAutoFit/>
          </a:bodyPr>
          <a:lstStyle/>
          <a:p>
            <a:pPr marR="5080" algn="r">
              <a:spcBef>
                <a:spcPts val="600"/>
              </a:spcBef>
            </a:pP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DOĞAL AFETLER ÇOCUKLARA NASIL ANLATILIR</a:t>
            </a:r>
          </a:p>
        </p:txBody>
      </p:sp>
      <p:pic>
        <p:nvPicPr>
          <p:cNvPr id="4" name="Grafik 3">
            <a:extLst>
              <a:ext uri="{FF2B5EF4-FFF2-40B4-BE49-F238E27FC236}">
                <a16:creationId xmlns:a16="http://schemas.microsoft.com/office/drawing/2014/main" id="{08B53287-5E82-F0D8-6B7C-43AB6E283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38700"/>
            <a:ext cx="6524625" cy="46958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B7ED7E6-CF59-5338-104C-73650C9C6E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1601" y="771526"/>
            <a:ext cx="16916398" cy="9515474"/>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Afetten Etkilenmiş Olan Çocuk </a:t>
            </a:r>
            <a:br>
              <a:rPr lang="tr-TR" spc="60" dirty="0">
                <a:latin typeface="Roboto Condensed" panose="02000000000000000000" pitchFamily="2" charset="0"/>
                <a:ea typeface="Roboto Condensed" panose="02000000000000000000" pitchFamily="2" charset="0"/>
                <a:cs typeface="Roboto Condensed" panose="02000000000000000000" pitchFamily="2" charset="0"/>
              </a:rPr>
            </a:br>
            <a:r>
              <a:rPr lang="tr-TR" spc="60" dirty="0">
                <a:latin typeface="Roboto Condensed" panose="02000000000000000000" pitchFamily="2" charset="0"/>
                <a:ea typeface="Roboto Condensed" panose="02000000000000000000" pitchFamily="2" charset="0"/>
                <a:cs typeface="Roboto Condensed" panose="02000000000000000000" pitchFamily="2" charset="0"/>
              </a:rPr>
              <a:t>Okula Başladıktan Sonra</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2857500"/>
            <a:ext cx="11795022" cy="1120820"/>
          </a:xfrm>
          <a:prstGeom prst="rect">
            <a:avLst/>
          </a:prstGeom>
        </p:spPr>
        <p:txBody>
          <a:bodyPr vert="horz" wrap="square" lIns="0" tIns="12700" rIns="0" bIns="0" rtlCol="0">
            <a:spAutoFit/>
          </a:bodyPr>
          <a:lstStyle/>
          <a:p>
            <a:pPr marL="625475" marR="5080" lvl="0" indent="-6127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tr-TR"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Okul ve sınıf içirişinde sürekli afet hakkında konuşmalar yapmamaya özen gösterilmelidir. </a:t>
            </a:r>
          </a:p>
        </p:txBody>
      </p:sp>
      <p:sp>
        <p:nvSpPr>
          <p:cNvPr id="6" name="object 11">
            <a:extLst>
              <a:ext uri="{FF2B5EF4-FFF2-40B4-BE49-F238E27FC236}">
                <a16:creationId xmlns:a16="http://schemas.microsoft.com/office/drawing/2014/main" id="{FA38AAEA-9B1E-AF48-853E-9875D0D92FEB}"/>
              </a:ext>
            </a:extLst>
          </p:cNvPr>
          <p:cNvSpPr txBox="1"/>
          <p:nvPr/>
        </p:nvSpPr>
        <p:spPr>
          <a:xfrm>
            <a:off x="762000" y="5833586"/>
            <a:ext cx="8137422" cy="21672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600"/>
              </a:spcBef>
              <a:spcAft>
                <a:spcPts val="600"/>
              </a:spcAft>
              <a:buClrTx/>
              <a:buSzTx/>
              <a:buFontTx/>
              <a:buNone/>
              <a:tabLst/>
              <a:defRPr/>
            </a:pPr>
            <a:r>
              <a:rPr kumimoji="0" lang="tr-TR" sz="2800" b="0" i="1" u="none" strike="noStrike" kern="120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Afetten etkilenmiş olan çocukların sportif faaliyetler, dramalar, oyunlar, sanatsal faaliyetler, edebi faaliyetler gibi yollar ile kendilerini keşfetme, yaşadıklarını geride bırakma ve rahatlamaya ihtiyacı vardır. Bu nedenle okullarda bu tür sosyal faaliyetlere yönlendirilmeleri sağlanmalıdır. </a:t>
            </a:r>
          </a:p>
        </p:txBody>
      </p:sp>
    </p:spTree>
    <p:extLst>
      <p:ext uri="{BB962C8B-B14F-4D97-AF65-F5344CB8AC3E}">
        <p14:creationId xmlns:p14="http://schemas.microsoft.com/office/powerpoint/2010/main" val="14329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89AA"/>
        </a:solidFill>
        <a:effectLst/>
      </p:bgPr>
    </p:bg>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8A34F180-39B7-6ADD-6775-E21C2433E0E0}"/>
              </a:ext>
            </a:extLst>
          </p:cNvPr>
          <p:cNvGrpSpPr/>
          <p:nvPr/>
        </p:nvGrpSpPr>
        <p:grpSpPr>
          <a:xfrm>
            <a:off x="0" y="0"/>
            <a:ext cx="18288000" cy="10993345"/>
            <a:chOff x="0" y="-664196"/>
            <a:chExt cx="18288000" cy="10993345"/>
          </a:xfrm>
        </p:grpSpPr>
        <p:sp>
          <p:nvSpPr>
            <p:cNvPr id="5" name="Dikdörtgen 4">
              <a:extLst>
                <a:ext uri="{FF2B5EF4-FFF2-40B4-BE49-F238E27FC236}">
                  <a16:creationId xmlns:a16="http://schemas.microsoft.com/office/drawing/2014/main" id="{A4A6145F-8820-A5A5-D99D-44043DEF5A88}"/>
                </a:ext>
              </a:extLst>
            </p:cNvPr>
            <p:cNvSpPr/>
            <p:nvPr/>
          </p:nvSpPr>
          <p:spPr>
            <a:xfrm>
              <a:off x="0" y="-664196"/>
              <a:ext cx="18288000" cy="5930361"/>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5416A732-BB82-467B-59BA-3526333121B0}"/>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Resim 6">
              <a:extLst>
                <a:ext uri="{FF2B5EF4-FFF2-40B4-BE49-F238E27FC236}">
                  <a16:creationId xmlns:a16="http://schemas.microsoft.com/office/drawing/2014/main" id="{60D05C97-86F1-EAC9-4029-116880AD4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329902"/>
            <a:ext cx="15757422" cy="1738938"/>
          </a:xfrm>
          <a:prstGeom prst="rect">
            <a:avLst/>
          </a:prstGeom>
        </p:spPr>
        <p:txBody>
          <a:bodyPr vert="horz" wrap="square" lIns="0" tIns="15240" rIns="0" bIns="0" rtlCol="0">
            <a:spAutoFit/>
          </a:bodyPr>
          <a:lstStyle/>
          <a:p>
            <a:pPr marL="12700">
              <a:lnSpc>
                <a:spcPct val="100000"/>
              </a:lnSpc>
              <a:spcBef>
                <a:spcPts val="120"/>
              </a:spcBef>
            </a:pPr>
            <a:r>
              <a:rPr lang="tr-TR" sz="5400" spc="60" dirty="0">
                <a:highlight>
                  <a:srgbClr val="F2E7E7"/>
                </a:highlight>
                <a:latin typeface="Roboto Condensed" panose="02000000000000000000" pitchFamily="2" charset="0"/>
                <a:ea typeface="Roboto Condensed" panose="02000000000000000000" pitchFamily="2" charset="0"/>
                <a:cs typeface="Roboto Condensed" panose="02000000000000000000" pitchFamily="2" charset="0"/>
              </a:rPr>
              <a:t>Afet Sonrası Okul İçinde Psikolojik Danışman/Rehber Öğretmenlerinin ve Öğretmenlerin Yapabilecekleri </a:t>
            </a:r>
            <a:endParaRPr lang="tr-TR" sz="5400" spc="-145" dirty="0">
              <a:highlight>
                <a:srgbClr val="F2E7E7"/>
              </a:highlight>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3" name="Grafik 2">
            <a:extLst>
              <a:ext uri="{FF2B5EF4-FFF2-40B4-BE49-F238E27FC236}">
                <a16:creationId xmlns:a16="http://schemas.microsoft.com/office/drawing/2014/main" id="{D563444B-399D-D4D1-78EC-743CEC005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8981" y="1779092"/>
            <a:ext cx="8544587" cy="8290012"/>
          </a:xfrm>
          <a:prstGeom prst="rect">
            <a:avLst/>
          </a:prstGeom>
        </p:spPr>
      </p:pic>
    </p:spTree>
    <p:extLst>
      <p:ext uri="{BB962C8B-B14F-4D97-AF65-F5344CB8AC3E}">
        <p14:creationId xmlns:p14="http://schemas.microsoft.com/office/powerpoint/2010/main" val="1643556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89AA"/>
        </a:solidFill>
        <a:effectLst/>
      </p:bgPr>
    </p:bg>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8A34F180-39B7-6ADD-6775-E21C2433E0E0}"/>
              </a:ext>
            </a:extLst>
          </p:cNvPr>
          <p:cNvGrpSpPr/>
          <p:nvPr/>
        </p:nvGrpSpPr>
        <p:grpSpPr>
          <a:xfrm>
            <a:off x="0" y="0"/>
            <a:ext cx="18288000" cy="10993345"/>
            <a:chOff x="0" y="-664196"/>
            <a:chExt cx="18288000" cy="10993345"/>
          </a:xfrm>
        </p:grpSpPr>
        <p:sp>
          <p:nvSpPr>
            <p:cNvPr id="5" name="Dikdörtgen 4">
              <a:extLst>
                <a:ext uri="{FF2B5EF4-FFF2-40B4-BE49-F238E27FC236}">
                  <a16:creationId xmlns:a16="http://schemas.microsoft.com/office/drawing/2014/main" id="{A4A6145F-8820-A5A5-D99D-44043DEF5A88}"/>
                </a:ext>
              </a:extLst>
            </p:cNvPr>
            <p:cNvSpPr/>
            <p:nvPr/>
          </p:nvSpPr>
          <p:spPr>
            <a:xfrm>
              <a:off x="0" y="-664196"/>
              <a:ext cx="18288000" cy="5930361"/>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5416A732-BB82-467B-59BA-3526333121B0}"/>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Resim 6">
              <a:extLst>
                <a:ext uri="{FF2B5EF4-FFF2-40B4-BE49-F238E27FC236}">
                  <a16:creationId xmlns:a16="http://schemas.microsoft.com/office/drawing/2014/main" id="{60D05C97-86F1-EAC9-4029-116880AD4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sp>
        <p:nvSpPr>
          <p:cNvPr id="9" name="object 9"/>
          <p:cNvSpPr/>
          <p:nvPr/>
        </p:nvSpPr>
        <p:spPr>
          <a:xfrm>
            <a:off x="638278" y="1567755"/>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25578" y="630839"/>
            <a:ext cx="15757422" cy="846386"/>
          </a:xfrm>
          <a:prstGeom prst="rect">
            <a:avLst/>
          </a:prstGeom>
        </p:spPr>
        <p:txBody>
          <a:bodyPr vert="horz" wrap="square" lIns="0" tIns="15240" rIns="0" bIns="0" rtlCol="0">
            <a:spAutoFit/>
          </a:bodyPr>
          <a:lstStyle/>
          <a:p>
            <a:pPr marL="12700">
              <a:lnSpc>
                <a:spcPct val="100000"/>
              </a:lnSpc>
              <a:spcBef>
                <a:spcPts val="120"/>
              </a:spcBef>
            </a:pPr>
            <a:r>
              <a:rPr lang="tr-TR" sz="5400" spc="60" dirty="0">
                <a:highlight>
                  <a:srgbClr val="F2E7E7"/>
                </a:highlight>
                <a:latin typeface="Roboto Condensed" panose="02000000000000000000" pitchFamily="2" charset="0"/>
                <a:ea typeface="Roboto Condensed" panose="02000000000000000000" pitchFamily="2" charset="0"/>
                <a:cs typeface="Roboto Condensed" panose="02000000000000000000" pitchFamily="2" charset="0"/>
              </a:rPr>
              <a:t>Okul Öncesi Çocuklarla Neler Yapılabilir?</a:t>
            </a:r>
            <a:endParaRPr lang="tr-TR" sz="5400" spc="-145" dirty="0">
              <a:highlight>
                <a:srgbClr val="F2E7E7"/>
              </a:highlight>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8" name="Grafik 7">
            <a:extLst>
              <a:ext uri="{FF2B5EF4-FFF2-40B4-BE49-F238E27FC236}">
                <a16:creationId xmlns:a16="http://schemas.microsoft.com/office/drawing/2014/main" id="{C5793680-D489-1C9B-83A3-C853B1DDD3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3400" y="1840805"/>
            <a:ext cx="9601200" cy="8702167"/>
          </a:xfrm>
          <a:prstGeom prst="rect">
            <a:avLst/>
          </a:prstGeom>
        </p:spPr>
      </p:pic>
    </p:spTree>
    <p:extLst>
      <p:ext uri="{BB962C8B-B14F-4D97-AF65-F5344CB8AC3E}">
        <p14:creationId xmlns:p14="http://schemas.microsoft.com/office/powerpoint/2010/main" val="792639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06A5C"/>
          </a:solidFill>
        </p:spPr>
        <p:txBody>
          <a:bodyPr wrap="square" lIns="0" tIns="0" rIns="0" bIns="0" rtlCol="0"/>
          <a:lstStyle/>
          <a:p>
            <a:endParaRPr/>
          </a:p>
        </p:txBody>
      </p:sp>
      <p:sp>
        <p:nvSpPr>
          <p:cNvPr id="19" name="Akış Çizelgesi: Gecikme 18">
            <a:extLst>
              <a:ext uri="{FF2B5EF4-FFF2-40B4-BE49-F238E27FC236}">
                <a16:creationId xmlns:a16="http://schemas.microsoft.com/office/drawing/2014/main" id="{5683CC99-FD70-E23E-D922-C741A9C2591C}"/>
              </a:ext>
            </a:extLst>
          </p:cNvPr>
          <p:cNvSpPr/>
          <p:nvPr/>
        </p:nvSpPr>
        <p:spPr>
          <a:xfrm rot="16200000">
            <a:off x="7562850" y="-2671067"/>
            <a:ext cx="3924300" cy="23164800"/>
          </a:xfrm>
          <a:prstGeom prst="flowChartDelay">
            <a:avLst/>
          </a:prstGeom>
          <a:solidFill>
            <a:srgbClr val="F58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object 17"/>
          <p:cNvPicPr>
            <a:picLocks noChangeAspect="1"/>
          </p:cNvPicPr>
          <p:nvPr/>
        </p:nvPicPr>
        <p:blipFill>
          <a:blip r:embed="rId2" cstate="print"/>
          <a:stretch>
            <a:fillRect/>
          </a:stretch>
        </p:blipFill>
        <p:spPr>
          <a:xfrm>
            <a:off x="7146556" y="1044135"/>
            <a:ext cx="3994888" cy="713610"/>
          </a:xfrm>
          <a:prstGeom prst="rect">
            <a:avLst/>
          </a:prstGeom>
        </p:spPr>
      </p:pic>
      <p:pic>
        <p:nvPicPr>
          <p:cNvPr id="4" name="Grafik 3">
            <a:extLst>
              <a:ext uri="{FF2B5EF4-FFF2-40B4-BE49-F238E27FC236}">
                <a16:creationId xmlns:a16="http://schemas.microsoft.com/office/drawing/2014/main" id="{08B53287-5E82-F0D8-6B7C-43AB6E283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38700"/>
            <a:ext cx="6524625" cy="4695825"/>
          </a:xfrm>
          <a:prstGeom prst="rect">
            <a:avLst/>
          </a:prstGeom>
        </p:spPr>
      </p:pic>
      <p:sp>
        <p:nvSpPr>
          <p:cNvPr id="18" name="object 18"/>
          <p:cNvSpPr txBox="1">
            <a:spLocks noGrp="1"/>
          </p:cNvSpPr>
          <p:nvPr>
            <p:ph type="title"/>
          </p:nvPr>
        </p:nvSpPr>
        <p:spPr>
          <a:xfrm>
            <a:off x="1600200" y="2801880"/>
            <a:ext cx="15697200" cy="5450851"/>
          </a:xfrm>
          <a:prstGeom prst="rect">
            <a:avLst/>
          </a:prstGeom>
        </p:spPr>
        <p:txBody>
          <a:bodyPr vert="horz" wrap="square" lIns="0" tIns="33655" rIns="0" bIns="0" rtlCol="0">
            <a:spAutoFit/>
          </a:bodyPr>
          <a:lstStyle/>
          <a:p>
            <a:pPr marR="5080" algn="r">
              <a:spcBef>
                <a:spcPts val="600"/>
              </a:spcBef>
            </a:pP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TRAVMATİK BİR OLAYDAN SONRA ÇOCUKLAR İÇİN İLETİŞİM </a:t>
            </a:r>
            <a:b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b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NEDEN ÖNEMLİDİR?</a:t>
            </a:r>
            <a:endParaRPr lang="tr-TR" sz="880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6" name="Grafik 5">
            <a:extLst>
              <a:ext uri="{FF2B5EF4-FFF2-40B4-BE49-F238E27FC236}">
                <a16:creationId xmlns:a16="http://schemas.microsoft.com/office/drawing/2014/main" id="{56023415-533D-1346-AAD1-F24C1410FAB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3212" t="6491" r="22920"/>
          <a:stretch/>
        </p:blipFill>
        <p:spPr>
          <a:xfrm>
            <a:off x="3581401" y="5143500"/>
            <a:ext cx="2209800" cy="439102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1527395"/>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65023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Yapılması Gerekenler </a:t>
            </a:r>
          </a:p>
        </p:txBody>
      </p:sp>
      <p:sp>
        <p:nvSpPr>
          <p:cNvPr id="11" name="object 11"/>
          <p:cNvSpPr txBox="1"/>
          <p:nvPr/>
        </p:nvSpPr>
        <p:spPr>
          <a:xfrm>
            <a:off x="625578" y="2857500"/>
            <a:ext cx="11795022" cy="4352474"/>
          </a:xfrm>
          <a:prstGeom prst="rect">
            <a:avLst/>
          </a:prstGeom>
        </p:spPr>
        <p:txBody>
          <a:bodyPr vert="horz" wrap="square" lIns="0" tIns="12700" rIns="0" bIns="0" rtlCol="0">
            <a:spAutoFit/>
          </a:bodyPr>
          <a:lstStyle/>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Yumuşak bir sesle acele etmeden konuşun.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Yeri ve zamanı uygun olduğunda şaka yapın ve gülümseyin. </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Göz teması kurun.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Çocukla yüz yüze konuşun, gerekirse </a:t>
            </a:r>
            <a:br>
              <a:rPr lang="tr-TR" sz="3600" dirty="0">
                <a:latin typeface="Roboto" panose="02000000000000000000" pitchFamily="2" charset="0"/>
                <a:ea typeface="Roboto" panose="02000000000000000000" pitchFamily="2" charset="0"/>
                <a:cs typeface="Roboto" panose="02000000000000000000" pitchFamily="2" charset="0"/>
              </a:rPr>
            </a:br>
            <a:r>
              <a:rPr lang="tr-TR" sz="3600" dirty="0">
                <a:latin typeface="Roboto" panose="02000000000000000000" pitchFamily="2" charset="0"/>
                <a:ea typeface="Roboto" panose="02000000000000000000" pitchFamily="2" charset="0"/>
                <a:cs typeface="Roboto" panose="02000000000000000000" pitchFamily="2" charset="0"/>
              </a:rPr>
              <a:t>ona daha yakın olmak için yere </a:t>
            </a:r>
            <a:br>
              <a:rPr lang="tr-TR" sz="3600" dirty="0">
                <a:latin typeface="Roboto" panose="02000000000000000000" pitchFamily="2" charset="0"/>
                <a:ea typeface="Roboto" panose="02000000000000000000" pitchFamily="2" charset="0"/>
                <a:cs typeface="Roboto" panose="02000000000000000000" pitchFamily="2" charset="0"/>
              </a:rPr>
            </a:br>
            <a:r>
              <a:rPr lang="tr-TR" sz="3600" dirty="0">
                <a:latin typeface="Roboto" panose="02000000000000000000" pitchFamily="2" charset="0"/>
                <a:ea typeface="Roboto" panose="02000000000000000000" pitchFamily="2" charset="0"/>
                <a:cs typeface="Roboto" panose="02000000000000000000" pitchFamily="2" charset="0"/>
              </a:rPr>
              <a:t>veya yanına oturun. </a:t>
            </a:r>
          </a:p>
        </p:txBody>
      </p:sp>
    </p:spTree>
    <p:extLst>
      <p:ext uri="{BB962C8B-B14F-4D97-AF65-F5344CB8AC3E}">
        <p14:creationId xmlns:p14="http://schemas.microsoft.com/office/powerpoint/2010/main" val="16466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1527395"/>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65023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Yapılması Gerekenler </a:t>
            </a:r>
          </a:p>
        </p:txBody>
      </p:sp>
      <p:sp>
        <p:nvSpPr>
          <p:cNvPr id="11" name="object 11"/>
          <p:cNvSpPr txBox="1"/>
          <p:nvPr/>
        </p:nvSpPr>
        <p:spPr>
          <a:xfrm>
            <a:off x="625578" y="2857500"/>
            <a:ext cx="11795022" cy="3952364"/>
          </a:xfrm>
          <a:prstGeom prst="rect">
            <a:avLst/>
          </a:prstGeom>
        </p:spPr>
        <p:txBody>
          <a:bodyPr vert="horz" wrap="square" lIns="0" tIns="12700" rIns="0" bIns="0" rtlCol="0">
            <a:spAutoFit/>
          </a:bodyPr>
          <a:lstStyle/>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Açık uçlu sorular sorun. Böylece kişi daha fazla şey söyleyebilir. </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Basit ve anlaşılır bir dil kullanın.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Geribildirim verin.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Empatik, sabırlı ve kabul edici olun. </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Daha iyi anlamak için sorular sorun.</a:t>
            </a:r>
          </a:p>
        </p:txBody>
      </p:sp>
    </p:spTree>
    <p:extLst>
      <p:ext uri="{BB962C8B-B14F-4D97-AF65-F5344CB8AC3E}">
        <p14:creationId xmlns:p14="http://schemas.microsoft.com/office/powerpoint/2010/main" val="188524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1527395"/>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65023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Yapılması Gerekenler </a:t>
            </a:r>
          </a:p>
        </p:txBody>
      </p:sp>
      <p:sp>
        <p:nvSpPr>
          <p:cNvPr id="11" name="object 11"/>
          <p:cNvSpPr txBox="1"/>
          <p:nvPr/>
        </p:nvSpPr>
        <p:spPr>
          <a:xfrm>
            <a:off x="625578" y="2857500"/>
            <a:ext cx="10956822" cy="2936701"/>
          </a:xfrm>
          <a:prstGeom prst="rect">
            <a:avLst/>
          </a:prstGeom>
        </p:spPr>
        <p:txBody>
          <a:bodyPr vert="horz" wrap="square" lIns="0" tIns="12700" rIns="0" bIns="0" rtlCol="0">
            <a:spAutoFit/>
          </a:bodyPr>
          <a:lstStyle/>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Etkileşime önem verin, uygun olduğunda karşınızdaki kişiye dokunun, omuzuna elinizi </a:t>
            </a:r>
            <a:br>
              <a:rPr lang="tr-TR" sz="3600" dirty="0">
                <a:latin typeface="Roboto" panose="02000000000000000000" pitchFamily="2" charset="0"/>
                <a:ea typeface="Roboto" panose="02000000000000000000" pitchFamily="2" charset="0"/>
                <a:cs typeface="Roboto" panose="02000000000000000000" pitchFamily="2" charset="0"/>
              </a:rPr>
            </a:br>
            <a:r>
              <a:rPr lang="tr-TR" sz="3600" dirty="0">
                <a:latin typeface="Roboto" panose="02000000000000000000" pitchFamily="2" charset="0"/>
                <a:ea typeface="Roboto" panose="02000000000000000000" pitchFamily="2" charset="0"/>
                <a:cs typeface="Roboto" panose="02000000000000000000" pitchFamily="2" charset="0"/>
              </a:rPr>
              <a:t>koyun, gerekirse sarılın.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Dikkatli bir şekilde dinleyin ve dinlediğinizi davranışlarınızla belli edin.</a:t>
            </a:r>
          </a:p>
        </p:txBody>
      </p:sp>
    </p:spTree>
    <p:extLst>
      <p:ext uri="{BB962C8B-B14F-4D97-AF65-F5344CB8AC3E}">
        <p14:creationId xmlns:p14="http://schemas.microsoft.com/office/powerpoint/2010/main" val="2824960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1527395"/>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65023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solidFill>
                  <a:srgbClr val="FF6961"/>
                </a:solidFill>
                <a:latin typeface="Roboto Condensed" panose="02000000000000000000" pitchFamily="2" charset="0"/>
                <a:ea typeface="Roboto Condensed" panose="02000000000000000000" pitchFamily="2" charset="0"/>
                <a:cs typeface="Roboto Condensed" panose="02000000000000000000" pitchFamily="2" charset="0"/>
              </a:rPr>
              <a:t>Yapılmaması Gerekenler </a:t>
            </a:r>
          </a:p>
        </p:txBody>
      </p:sp>
      <p:sp>
        <p:nvSpPr>
          <p:cNvPr id="11" name="object 11"/>
          <p:cNvSpPr txBox="1"/>
          <p:nvPr/>
        </p:nvSpPr>
        <p:spPr>
          <a:xfrm>
            <a:off x="625578" y="2857500"/>
            <a:ext cx="10956822" cy="3244478"/>
          </a:xfrm>
          <a:prstGeom prst="rect">
            <a:avLst/>
          </a:prstGeom>
        </p:spPr>
        <p:txBody>
          <a:bodyPr vert="horz" wrap="square" lIns="0" tIns="12700" rIns="0" bIns="0" rtlCol="0">
            <a:spAutoFit/>
          </a:bodyPr>
          <a:lstStyle/>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Konuşanları yarıda kesmeyin.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Yargılamayın ve eleştirmeyin.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Anlatılanlara gülmeyin ve insanları </a:t>
            </a:r>
            <a:br>
              <a:rPr lang="tr-TR" sz="3600" dirty="0">
                <a:latin typeface="Roboto" panose="02000000000000000000" pitchFamily="2" charset="0"/>
                <a:ea typeface="Roboto" panose="02000000000000000000" pitchFamily="2" charset="0"/>
                <a:cs typeface="Roboto" panose="02000000000000000000" pitchFamily="2" charset="0"/>
              </a:rPr>
            </a:br>
            <a:r>
              <a:rPr lang="tr-TR" sz="3600" dirty="0">
                <a:latin typeface="Roboto" panose="02000000000000000000" pitchFamily="2" charset="0"/>
                <a:ea typeface="Roboto" panose="02000000000000000000" pitchFamily="2" charset="0"/>
                <a:cs typeface="Roboto" panose="02000000000000000000" pitchFamily="2" charset="0"/>
              </a:rPr>
              <a:t>utandırmayın. </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Çok fazla konuşmayın.</a:t>
            </a:r>
          </a:p>
        </p:txBody>
      </p:sp>
    </p:spTree>
    <p:extLst>
      <p:ext uri="{BB962C8B-B14F-4D97-AF65-F5344CB8AC3E}">
        <p14:creationId xmlns:p14="http://schemas.microsoft.com/office/powerpoint/2010/main" val="281136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1527395"/>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65023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solidFill>
                  <a:srgbClr val="FF6961"/>
                </a:solidFill>
                <a:latin typeface="Roboto Condensed" panose="02000000000000000000" pitchFamily="2" charset="0"/>
                <a:ea typeface="Roboto Condensed" panose="02000000000000000000" pitchFamily="2" charset="0"/>
                <a:cs typeface="Roboto Condensed" panose="02000000000000000000" pitchFamily="2" charset="0"/>
              </a:rPr>
              <a:t>Yapılmaması Gerekenler </a:t>
            </a:r>
          </a:p>
        </p:txBody>
      </p:sp>
      <p:sp>
        <p:nvSpPr>
          <p:cNvPr id="11" name="object 11"/>
          <p:cNvSpPr txBox="1"/>
          <p:nvPr/>
        </p:nvSpPr>
        <p:spPr>
          <a:xfrm>
            <a:off x="625578" y="2857500"/>
            <a:ext cx="10956822" cy="5460469"/>
          </a:xfrm>
          <a:prstGeom prst="rect">
            <a:avLst/>
          </a:prstGeom>
        </p:spPr>
        <p:txBody>
          <a:bodyPr vert="horz" wrap="square" lIns="0" tIns="12700" rIns="0" bIns="0" rtlCol="0">
            <a:spAutoFit/>
          </a:bodyPr>
          <a:lstStyle/>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Saldırgan tavırlar takınmayın. Duygularınızı gizlemeye çalışmayın. </a:t>
            </a:r>
            <a:r>
              <a:rPr lang="tr-TR" sz="3600" i="1" dirty="0">
                <a:latin typeface="Roboto" panose="02000000000000000000" pitchFamily="2" charset="0"/>
                <a:ea typeface="Roboto" panose="02000000000000000000" pitchFamily="2" charset="0"/>
                <a:cs typeface="Roboto" panose="02000000000000000000" pitchFamily="2" charset="0"/>
              </a:rPr>
              <a:t>(Çok abartılı olmayan bir biçimde duygunuzu gösterebilirsiniz). </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Zıtlaşmayın ve tartışmayın.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Kişi veya çocuk çok etkilendiğinde </a:t>
            </a:r>
            <a:br>
              <a:rPr lang="tr-TR" sz="3600" dirty="0">
                <a:latin typeface="Roboto" panose="02000000000000000000" pitchFamily="2" charset="0"/>
                <a:ea typeface="Roboto" panose="02000000000000000000" pitchFamily="2" charset="0"/>
                <a:cs typeface="Roboto" panose="02000000000000000000" pitchFamily="2" charset="0"/>
              </a:rPr>
            </a:br>
            <a:r>
              <a:rPr lang="tr-TR" sz="3600" dirty="0">
                <a:latin typeface="Roboto" panose="02000000000000000000" pitchFamily="2" charset="0"/>
                <a:ea typeface="Roboto" panose="02000000000000000000" pitchFamily="2" charset="0"/>
                <a:cs typeface="Roboto" panose="02000000000000000000" pitchFamily="2" charset="0"/>
              </a:rPr>
              <a:t>veya ağlamaya başladığında </a:t>
            </a:r>
            <a:br>
              <a:rPr lang="tr-TR" sz="3600" dirty="0">
                <a:latin typeface="Roboto" panose="02000000000000000000" pitchFamily="2" charset="0"/>
                <a:ea typeface="Roboto" panose="02000000000000000000" pitchFamily="2" charset="0"/>
                <a:cs typeface="Roboto" panose="02000000000000000000" pitchFamily="2" charset="0"/>
              </a:rPr>
            </a:br>
            <a:r>
              <a:rPr lang="tr-TR" sz="3600" dirty="0">
                <a:latin typeface="Roboto" panose="02000000000000000000" pitchFamily="2" charset="0"/>
                <a:ea typeface="Roboto" panose="02000000000000000000" pitchFamily="2" charset="0"/>
                <a:cs typeface="Roboto" panose="02000000000000000000" pitchFamily="2" charset="0"/>
              </a:rPr>
              <a:t>tedirgin olmayın, sakin kalmaya </a:t>
            </a:r>
            <a:br>
              <a:rPr lang="tr-TR" sz="3600" dirty="0">
                <a:latin typeface="Roboto" panose="02000000000000000000" pitchFamily="2" charset="0"/>
                <a:ea typeface="Roboto" panose="02000000000000000000" pitchFamily="2" charset="0"/>
                <a:cs typeface="Roboto" panose="02000000000000000000" pitchFamily="2" charset="0"/>
              </a:rPr>
            </a:br>
            <a:r>
              <a:rPr lang="tr-TR" sz="3600" dirty="0">
                <a:latin typeface="Roboto" panose="02000000000000000000" pitchFamily="2" charset="0"/>
                <a:ea typeface="Roboto" panose="02000000000000000000" pitchFamily="2" charset="0"/>
                <a:cs typeface="Roboto" panose="02000000000000000000" pitchFamily="2" charset="0"/>
              </a:rPr>
              <a:t>çalışın. </a:t>
            </a:r>
          </a:p>
          <a:p>
            <a:pPr marL="365125" marR="5080" indent="-352425">
              <a:spcBef>
                <a:spcPts val="600"/>
              </a:spcBef>
              <a:spcAft>
                <a:spcPts val="600"/>
              </a:spcAft>
              <a:buFont typeface="Arial" panose="020B0604020202020204" pitchFamily="34" charset="0"/>
              <a:buChar char="•"/>
            </a:pPr>
            <a:endParaRPr lang="tr-TR" sz="3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614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1527395"/>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65023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solidFill>
                  <a:srgbClr val="FF6961"/>
                </a:solidFill>
                <a:latin typeface="Roboto Condensed" panose="02000000000000000000" pitchFamily="2" charset="0"/>
                <a:ea typeface="Roboto Condensed" panose="02000000000000000000" pitchFamily="2" charset="0"/>
                <a:cs typeface="Roboto Condensed" panose="02000000000000000000" pitchFamily="2" charset="0"/>
              </a:rPr>
              <a:t>Yapılmaması Gerekenler </a:t>
            </a:r>
          </a:p>
        </p:txBody>
      </p:sp>
      <p:sp>
        <p:nvSpPr>
          <p:cNvPr id="11" name="object 11"/>
          <p:cNvSpPr txBox="1"/>
          <p:nvPr/>
        </p:nvSpPr>
        <p:spPr>
          <a:xfrm>
            <a:off x="625578" y="2857500"/>
            <a:ext cx="10956822" cy="3644587"/>
          </a:xfrm>
          <a:prstGeom prst="rect">
            <a:avLst/>
          </a:prstGeom>
        </p:spPr>
        <p:txBody>
          <a:bodyPr vert="horz" wrap="square" lIns="0" tIns="12700" rIns="0" bIns="0" rtlCol="0">
            <a:spAutoFit/>
          </a:bodyPr>
          <a:lstStyle/>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Dinlerken başka şeyler yapmayın.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Çocuğu veya kişiyi, kararlar vermeye veya yorum yapmaya zorlamayın.</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Hiç bir şekilde çocuk veya kişi hakkında </a:t>
            </a:r>
            <a:br>
              <a:rPr lang="tr-TR" sz="3600" dirty="0">
                <a:latin typeface="Roboto" panose="02000000000000000000" pitchFamily="2" charset="0"/>
                <a:ea typeface="Roboto" panose="02000000000000000000" pitchFamily="2" charset="0"/>
                <a:cs typeface="Roboto" panose="02000000000000000000" pitchFamily="2" charset="0"/>
              </a:rPr>
            </a:br>
            <a:r>
              <a:rPr lang="tr-TR" sz="3600" dirty="0">
                <a:latin typeface="Roboto" panose="02000000000000000000" pitchFamily="2" charset="0"/>
                <a:ea typeface="Roboto" panose="02000000000000000000" pitchFamily="2" charset="0"/>
                <a:cs typeface="Roboto" panose="02000000000000000000" pitchFamily="2" charset="0"/>
              </a:rPr>
              <a:t>yorum yapmayın, destekleyici olmaya </a:t>
            </a:r>
            <a:br>
              <a:rPr lang="tr-TR" sz="3600" dirty="0">
                <a:latin typeface="Roboto" panose="02000000000000000000" pitchFamily="2" charset="0"/>
                <a:ea typeface="Roboto" panose="02000000000000000000" pitchFamily="2" charset="0"/>
                <a:cs typeface="Roboto" panose="02000000000000000000" pitchFamily="2" charset="0"/>
              </a:rPr>
            </a:br>
            <a:r>
              <a:rPr lang="tr-TR" sz="3600" dirty="0">
                <a:latin typeface="Roboto" panose="02000000000000000000" pitchFamily="2" charset="0"/>
                <a:ea typeface="Roboto" panose="02000000000000000000" pitchFamily="2" charset="0"/>
                <a:cs typeface="Roboto" panose="02000000000000000000" pitchFamily="2" charset="0"/>
              </a:rPr>
              <a:t>devam edin.</a:t>
            </a:r>
          </a:p>
        </p:txBody>
      </p:sp>
    </p:spTree>
    <p:extLst>
      <p:ext uri="{BB962C8B-B14F-4D97-AF65-F5344CB8AC3E}">
        <p14:creationId xmlns:p14="http://schemas.microsoft.com/office/powerpoint/2010/main" val="363365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75C54DD-2ED0-B51A-20C9-8F43A3299C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6999"/>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1060876"/>
            <a:ext cx="6539230" cy="882650"/>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DOĞAL AFETLER</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3016212"/>
            <a:ext cx="9585222" cy="1120820"/>
          </a:xfrm>
          <a:prstGeom prst="rect">
            <a:avLst/>
          </a:prstGeom>
        </p:spPr>
        <p:txBody>
          <a:bodyPr vert="horz" wrap="square" lIns="0" tIns="12700" rIns="0" bIns="0" rtlCol="0">
            <a:spAutoFit/>
          </a:bodyPr>
          <a:lstStyle/>
          <a:p>
            <a:pPr marL="12700" marR="5080">
              <a:spcBef>
                <a:spcPts val="100"/>
              </a:spcBef>
            </a:pPr>
            <a:r>
              <a:rPr lang="tr-TR" sz="3600" dirty="0">
                <a:latin typeface="Roboto" panose="02000000000000000000" pitchFamily="2" charset="0"/>
                <a:ea typeface="Roboto" panose="02000000000000000000" pitchFamily="2" charset="0"/>
                <a:cs typeface="Roboto" panose="02000000000000000000" pitchFamily="2" charset="0"/>
              </a:rPr>
              <a:t>Doğal afetler; aniden ve plansız gelişen yıkıcı etkilere sebep olabilen doğa olaylarına denir.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06A5C"/>
          </a:solidFill>
        </p:spPr>
        <p:txBody>
          <a:bodyPr wrap="square" lIns="0" tIns="0" rIns="0" bIns="0" rtlCol="0"/>
          <a:lstStyle/>
          <a:p>
            <a:endParaRPr/>
          </a:p>
        </p:txBody>
      </p:sp>
      <p:sp>
        <p:nvSpPr>
          <p:cNvPr id="19" name="Akış Çizelgesi: Gecikme 18">
            <a:extLst>
              <a:ext uri="{FF2B5EF4-FFF2-40B4-BE49-F238E27FC236}">
                <a16:creationId xmlns:a16="http://schemas.microsoft.com/office/drawing/2014/main" id="{5683CC99-FD70-E23E-D922-C741A9C2591C}"/>
              </a:ext>
            </a:extLst>
          </p:cNvPr>
          <p:cNvSpPr/>
          <p:nvPr/>
        </p:nvSpPr>
        <p:spPr>
          <a:xfrm rot="16200000">
            <a:off x="7562850" y="-2671067"/>
            <a:ext cx="3924300" cy="23164800"/>
          </a:xfrm>
          <a:prstGeom prst="flowChartDelay">
            <a:avLst/>
          </a:prstGeom>
          <a:solidFill>
            <a:srgbClr val="F58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object 17"/>
          <p:cNvPicPr>
            <a:picLocks noChangeAspect="1"/>
          </p:cNvPicPr>
          <p:nvPr/>
        </p:nvPicPr>
        <p:blipFill>
          <a:blip r:embed="rId2" cstate="print"/>
          <a:stretch>
            <a:fillRect/>
          </a:stretch>
        </p:blipFill>
        <p:spPr>
          <a:xfrm>
            <a:off x="7146556" y="1044135"/>
            <a:ext cx="3994888" cy="713610"/>
          </a:xfrm>
          <a:prstGeom prst="rect">
            <a:avLst/>
          </a:prstGeom>
        </p:spPr>
      </p:pic>
      <p:pic>
        <p:nvPicPr>
          <p:cNvPr id="4" name="Grafik 3">
            <a:extLst>
              <a:ext uri="{FF2B5EF4-FFF2-40B4-BE49-F238E27FC236}">
                <a16:creationId xmlns:a16="http://schemas.microsoft.com/office/drawing/2014/main" id="{08B53287-5E82-F0D8-6B7C-43AB6E283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38700"/>
            <a:ext cx="6524625" cy="4695825"/>
          </a:xfrm>
          <a:prstGeom prst="rect">
            <a:avLst/>
          </a:prstGeom>
        </p:spPr>
      </p:pic>
      <p:sp>
        <p:nvSpPr>
          <p:cNvPr id="18" name="object 18"/>
          <p:cNvSpPr txBox="1">
            <a:spLocks noGrp="1"/>
          </p:cNvSpPr>
          <p:nvPr>
            <p:ph type="title"/>
          </p:nvPr>
        </p:nvSpPr>
        <p:spPr>
          <a:xfrm>
            <a:off x="1600200" y="2801880"/>
            <a:ext cx="15697200" cy="5450851"/>
          </a:xfrm>
          <a:prstGeom prst="rect">
            <a:avLst/>
          </a:prstGeom>
        </p:spPr>
        <p:txBody>
          <a:bodyPr vert="horz" wrap="square" lIns="0" tIns="33655" rIns="0" bIns="0" rtlCol="0">
            <a:spAutoFit/>
          </a:bodyPr>
          <a:lstStyle/>
          <a:p>
            <a:pPr marR="5080" algn="r">
              <a:spcBef>
                <a:spcPts val="600"/>
              </a:spcBef>
            </a:pP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ÇOCUKLAR İLE ÖLÜM/YAS HAKKINDA KONUŞURKEN DİKKAT EDİLMESİ </a:t>
            </a:r>
            <a:b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b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GEREKEN HUSUSLAR</a:t>
            </a:r>
            <a:endParaRPr lang="tr-TR" sz="8800" dirty="0">
              <a:latin typeface="Roboto Black" panose="02000000000000000000" pitchFamily="2" charset="0"/>
              <a:ea typeface="Roboto Black" panose="02000000000000000000" pitchFamily="2" charset="0"/>
              <a:cs typeface="Roboto Black" panose="02000000000000000000"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1527395"/>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65023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Yas Nedir?</a:t>
            </a:r>
          </a:p>
        </p:txBody>
      </p:sp>
      <p:pic>
        <p:nvPicPr>
          <p:cNvPr id="3" name="Grafik 2">
            <a:extLst>
              <a:ext uri="{FF2B5EF4-FFF2-40B4-BE49-F238E27FC236}">
                <a16:creationId xmlns:a16="http://schemas.microsoft.com/office/drawing/2014/main" id="{A68632E9-B110-C7B5-E15A-345CD58100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4999" y="2077785"/>
            <a:ext cx="6788631" cy="6266115"/>
          </a:xfrm>
          <a:prstGeom prst="rect">
            <a:avLst/>
          </a:prstGeom>
        </p:spPr>
      </p:pic>
      <p:pic>
        <p:nvPicPr>
          <p:cNvPr id="5" name="Grafik 4">
            <a:extLst>
              <a:ext uri="{FF2B5EF4-FFF2-40B4-BE49-F238E27FC236}">
                <a16:creationId xmlns:a16="http://schemas.microsoft.com/office/drawing/2014/main" id="{BC43CD55-8277-E956-C1BE-464226C459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39600" y="3009900"/>
            <a:ext cx="3276600" cy="7075555"/>
          </a:xfrm>
          <a:prstGeom prst="rect">
            <a:avLst/>
          </a:prstGeom>
        </p:spPr>
      </p:pic>
    </p:spTree>
    <p:extLst>
      <p:ext uri="{BB962C8B-B14F-4D97-AF65-F5344CB8AC3E}">
        <p14:creationId xmlns:p14="http://schemas.microsoft.com/office/powerpoint/2010/main" val="2284969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1527395"/>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65023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Yas Nedir?</a:t>
            </a:r>
          </a:p>
        </p:txBody>
      </p:sp>
      <p:sp>
        <p:nvSpPr>
          <p:cNvPr id="11" name="object 11"/>
          <p:cNvSpPr txBox="1"/>
          <p:nvPr/>
        </p:nvSpPr>
        <p:spPr>
          <a:xfrm>
            <a:off x="625578" y="2552601"/>
            <a:ext cx="12785622" cy="5060360"/>
          </a:xfrm>
          <a:prstGeom prst="rect">
            <a:avLst/>
          </a:prstGeom>
        </p:spPr>
        <p:txBody>
          <a:bodyPr vert="horz" wrap="square" lIns="0" tIns="12700" rIns="0" bIns="0" rtlCol="0">
            <a:spAutoFit/>
          </a:bodyPr>
          <a:lstStyle/>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İkincil tepki olarak ise çocuklarda sık görülen tepkiler; </a:t>
            </a:r>
          </a:p>
          <a:p>
            <a:pPr marL="803275" marR="5080" indent="-352425">
              <a:spcBef>
                <a:spcPts val="600"/>
              </a:spcBef>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kaygı ve korku, </a:t>
            </a:r>
          </a:p>
          <a:p>
            <a:pPr marL="803275" marR="5080" indent="-352425">
              <a:spcBef>
                <a:spcPts val="600"/>
              </a:spcBef>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uyku bozuklukları, </a:t>
            </a:r>
          </a:p>
          <a:p>
            <a:pPr marL="803275" marR="5080" indent="-352425">
              <a:spcBef>
                <a:spcPts val="600"/>
              </a:spcBef>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öfke ve dikkat çekme amaçlı davranışlar, </a:t>
            </a:r>
          </a:p>
          <a:p>
            <a:pPr marL="803275" marR="5080" indent="-352425">
              <a:spcBef>
                <a:spcPts val="600"/>
              </a:spcBef>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içe kapanıklık, </a:t>
            </a:r>
          </a:p>
          <a:p>
            <a:pPr marL="803275" marR="5080" indent="-352425">
              <a:spcBef>
                <a:spcPts val="600"/>
              </a:spcBef>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hüzün, özlem, suçluluk, </a:t>
            </a:r>
          </a:p>
          <a:p>
            <a:pPr marL="803275" marR="5080" indent="-352425">
              <a:spcBef>
                <a:spcPts val="600"/>
              </a:spcBef>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olaylarla ilgili oyunlar oynama </a:t>
            </a:r>
          </a:p>
          <a:p>
            <a:pPr marL="803275" marR="5080" indent="-352425">
              <a:spcBef>
                <a:spcPts val="600"/>
              </a:spcBef>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ve </a:t>
            </a:r>
            <a:r>
              <a:rPr lang="tr-TR" sz="3600" dirty="0" err="1">
                <a:latin typeface="Roboto" panose="02000000000000000000" pitchFamily="2" charset="0"/>
                <a:ea typeface="Roboto" panose="02000000000000000000" pitchFamily="2" charset="0"/>
                <a:cs typeface="Roboto" panose="02000000000000000000" pitchFamily="2" charset="0"/>
              </a:rPr>
              <a:t>regresif</a:t>
            </a:r>
            <a:r>
              <a:rPr lang="tr-TR" sz="3600" dirty="0">
                <a:latin typeface="Roboto" panose="02000000000000000000" pitchFamily="2" charset="0"/>
                <a:ea typeface="Roboto" panose="02000000000000000000" pitchFamily="2" charset="0"/>
                <a:cs typeface="Roboto" panose="02000000000000000000" pitchFamily="2" charset="0"/>
              </a:rPr>
              <a:t> davranışlardan oluşabilmektedir.</a:t>
            </a:r>
          </a:p>
        </p:txBody>
      </p:sp>
      <p:pic>
        <p:nvPicPr>
          <p:cNvPr id="3" name="Grafik 2">
            <a:extLst>
              <a:ext uri="{FF2B5EF4-FFF2-40B4-BE49-F238E27FC236}">
                <a16:creationId xmlns:a16="http://schemas.microsoft.com/office/drawing/2014/main" id="{AEF50755-902E-4A3D-6ECC-2FB2268A89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561498" y="0"/>
            <a:ext cx="7130421" cy="10287000"/>
          </a:xfrm>
          <a:prstGeom prst="rect">
            <a:avLst/>
          </a:prstGeom>
        </p:spPr>
      </p:pic>
    </p:spTree>
    <p:extLst>
      <p:ext uri="{BB962C8B-B14F-4D97-AF65-F5344CB8AC3E}">
        <p14:creationId xmlns:p14="http://schemas.microsoft.com/office/powerpoint/2010/main" val="405326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698DB7F-B459-5BC8-0B14-B4A86EEB2B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5400" y="3892358"/>
            <a:ext cx="12877800" cy="6432742"/>
          </a:xfrm>
          <a:prstGeom prst="rect">
            <a:avLst/>
          </a:prstGeom>
        </p:spPr>
      </p:pic>
      <p:sp>
        <p:nvSpPr>
          <p:cNvPr id="10" name="object 10"/>
          <p:cNvSpPr txBox="1">
            <a:spLocks noGrp="1"/>
          </p:cNvSpPr>
          <p:nvPr>
            <p:ph type="title"/>
          </p:nvPr>
        </p:nvSpPr>
        <p:spPr>
          <a:xfrm>
            <a:off x="625578" y="895257"/>
            <a:ext cx="168242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Ölüm Kavramı Açıklanırken Dikkat Edilmesi Gerekenler</a:t>
            </a:r>
          </a:p>
        </p:txBody>
      </p:sp>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11" name="object 11"/>
          <p:cNvSpPr txBox="1"/>
          <p:nvPr/>
        </p:nvSpPr>
        <p:spPr>
          <a:xfrm>
            <a:off x="625578" y="2857500"/>
            <a:ext cx="11795022" cy="1982594"/>
          </a:xfrm>
          <a:prstGeom prst="rect">
            <a:avLst/>
          </a:prstGeom>
        </p:spPr>
        <p:txBody>
          <a:bodyPr vert="horz" wrap="square" lIns="0" tIns="12700" rIns="0" bIns="0" rtlCol="0">
            <a:spAutoFit/>
          </a:bodyPr>
          <a:lstStyle/>
          <a:p>
            <a:pPr marL="365125" marR="5080" indent="-352425">
              <a:spcBef>
                <a:spcPts val="1200"/>
              </a:spcBef>
              <a:spcAft>
                <a:spcPts val="12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Ölüm haberi çocuğa bir uzman/hekim tarafından değil çocuğun en yakını tarafından verilmelidir. </a:t>
            </a:r>
          </a:p>
          <a:p>
            <a:pPr marL="365125" marR="5080" indent="-352425">
              <a:spcBef>
                <a:spcPts val="1200"/>
              </a:spcBef>
              <a:spcAft>
                <a:spcPts val="12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a:t>
            </a:r>
          </a:p>
        </p:txBody>
      </p:sp>
      <p:sp>
        <p:nvSpPr>
          <p:cNvPr id="2" name="object 9">
            <a:extLst>
              <a:ext uri="{FF2B5EF4-FFF2-40B4-BE49-F238E27FC236}">
                <a16:creationId xmlns:a16="http://schemas.microsoft.com/office/drawing/2014/main" id="{64199706-1E39-AF40-32B3-8173436C20CC}"/>
              </a:ext>
            </a:extLst>
          </p:cNvPr>
          <p:cNvSpPr/>
          <p:nvPr/>
        </p:nvSpPr>
        <p:spPr>
          <a:xfrm>
            <a:off x="638278" y="1830341"/>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Tree>
    <p:extLst>
      <p:ext uri="{BB962C8B-B14F-4D97-AF65-F5344CB8AC3E}">
        <p14:creationId xmlns:p14="http://schemas.microsoft.com/office/powerpoint/2010/main" val="1479784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625578" y="895257"/>
            <a:ext cx="168242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Ölüm Kavramı Açıklanırken Dikkat Edilmesi Gerekenler</a:t>
            </a:r>
          </a:p>
        </p:txBody>
      </p:sp>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2" name="object 9">
            <a:extLst>
              <a:ext uri="{FF2B5EF4-FFF2-40B4-BE49-F238E27FC236}">
                <a16:creationId xmlns:a16="http://schemas.microsoft.com/office/drawing/2014/main" id="{64199706-1E39-AF40-32B3-8173436C20CC}"/>
              </a:ext>
            </a:extLst>
          </p:cNvPr>
          <p:cNvSpPr/>
          <p:nvPr/>
        </p:nvSpPr>
        <p:spPr>
          <a:xfrm>
            <a:off x="638278" y="1830341"/>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pic>
        <p:nvPicPr>
          <p:cNvPr id="3" name="Grafik 2">
            <a:extLst>
              <a:ext uri="{FF2B5EF4-FFF2-40B4-BE49-F238E27FC236}">
                <a16:creationId xmlns:a16="http://schemas.microsoft.com/office/drawing/2014/main" id="{DDDEB769-DB25-22EC-2E29-D99561C361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5400" y="3892358"/>
            <a:ext cx="12877800" cy="6432742"/>
          </a:xfrm>
          <a:prstGeom prst="rect">
            <a:avLst/>
          </a:prstGeom>
        </p:spPr>
      </p:pic>
      <p:grpSp>
        <p:nvGrpSpPr>
          <p:cNvPr id="7" name="Grup 6">
            <a:extLst>
              <a:ext uri="{FF2B5EF4-FFF2-40B4-BE49-F238E27FC236}">
                <a16:creationId xmlns:a16="http://schemas.microsoft.com/office/drawing/2014/main" id="{2ED9FE44-F36C-43DA-B40F-439473723B91}"/>
              </a:ext>
            </a:extLst>
          </p:cNvPr>
          <p:cNvGrpSpPr/>
          <p:nvPr/>
        </p:nvGrpSpPr>
        <p:grpSpPr>
          <a:xfrm>
            <a:off x="4114800" y="3619500"/>
            <a:ext cx="6781800" cy="3654309"/>
            <a:chOff x="3657600" y="2936991"/>
            <a:chExt cx="6781800" cy="3654309"/>
          </a:xfrm>
        </p:grpSpPr>
        <p:sp>
          <p:nvSpPr>
            <p:cNvPr id="9" name="Konuşma Balonu: Oval 8">
              <a:extLst>
                <a:ext uri="{FF2B5EF4-FFF2-40B4-BE49-F238E27FC236}">
                  <a16:creationId xmlns:a16="http://schemas.microsoft.com/office/drawing/2014/main" id="{8B49BEA9-164D-4FFD-BDF6-947E9518FBD5}"/>
                </a:ext>
              </a:extLst>
            </p:cNvPr>
            <p:cNvSpPr/>
            <p:nvPr/>
          </p:nvSpPr>
          <p:spPr>
            <a:xfrm>
              <a:off x="3657600" y="2936991"/>
              <a:ext cx="6781800" cy="3654309"/>
            </a:xfrm>
            <a:prstGeom prst="wedgeEllipseCallout">
              <a:avLst>
                <a:gd name="adj1" fmla="val 59742"/>
                <a:gd name="adj2" fmla="val 16791"/>
              </a:avLst>
            </a:prstGeom>
            <a:solidFill>
              <a:srgbClr val="2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Konuşma Balonu: Oval 11">
              <a:extLst>
                <a:ext uri="{FF2B5EF4-FFF2-40B4-BE49-F238E27FC236}">
                  <a16:creationId xmlns:a16="http://schemas.microsoft.com/office/drawing/2014/main" id="{E21A7D22-85CC-4CC3-88CE-47B953ACB606}"/>
                </a:ext>
              </a:extLst>
            </p:cNvPr>
            <p:cNvSpPr/>
            <p:nvPr/>
          </p:nvSpPr>
          <p:spPr>
            <a:xfrm>
              <a:off x="3786608" y="3054295"/>
              <a:ext cx="6477000" cy="3343501"/>
            </a:xfrm>
            <a:prstGeom prst="wedgeEllipseCallout">
              <a:avLst>
                <a:gd name="adj1" fmla="val 62932"/>
                <a:gd name="adj2" fmla="val 13459"/>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bject 11">
              <a:extLst>
                <a:ext uri="{FF2B5EF4-FFF2-40B4-BE49-F238E27FC236}">
                  <a16:creationId xmlns:a16="http://schemas.microsoft.com/office/drawing/2014/main" id="{3444D869-45B2-47AC-A950-13F262018966}"/>
                </a:ext>
              </a:extLst>
            </p:cNvPr>
            <p:cNvSpPr txBox="1"/>
            <p:nvPr/>
          </p:nvSpPr>
          <p:spPr>
            <a:xfrm>
              <a:off x="3925474" y="3506363"/>
              <a:ext cx="6124568" cy="2228815"/>
            </a:xfrm>
            <a:prstGeom prst="rect">
              <a:avLst/>
            </a:prstGeom>
          </p:spPr>
          <p:txBody>
            <a:bodyPr vert="horz" wrap="square" lIns="0" tIns="12700" rIns="0" bIns="0" rtlCol="0">
              <a:spAutoFit/>
            </a:bodyPr>
            <a:lstStyle/>
            <a:p>
              <a:pPr marL="12700" marR="5080" algn="ctr">
                <a:spcBef>
                  <a:spcPts val="600"/>
                </a:spcBef>
                <a:spcAft>
                  <a:spcPts val="600"/>
                </a:spcAft>
              </a:pPr>
              <a:r>
                <a:rPr lang="tr-TR" sz="4800" dirty="0">
                  <a:solidFill>
                    <a:srgbClr val="206A5C"/>
                  </a:solidFill>
                  <a:latin typeface="Roboto" panose="02000000000000000000" pitchFamily="2" charset="0"/>
                  <a:ea typeface="Roboto" panose="02000000000000000000" pitchFamily="2" charset="0"/>
                  <a:cs typeface="Roboto" panose="02000000000000000000" pitchFamily="2" charset="0"/>
                </a:rPr>
                <a:t>Biliyor musunuz benim annem/babam öldü …</a:t>
              </a:r>
            </a:p>
          </p:txBody>
        </p:sp>
      </p:grpSp>
    </p:spTree>
    <p:extLst>
      <p:ext uri="{BB962C8B-B14F-4D97-AF65-F5344CB8AC3E}">
        <p14:creationId xmlns:p14="http://schemas.microsoft.com/office/powerpoint/2010/main" val="1311516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625578" y="895257"/>
            <a:ext cx="168242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Ölüm Kavramı Açıklanırken Dikkat Edilmesi Gerekenler</a:t>
            </a:r>
          </a:p>
        </p:txBody>
      </p:sp>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2" name="object 9">
            <a:extLst>
              <a:ext uri="{FF2B5EF4-FFF2-40B4-BE49-F238E27FC236}">
                <a16:creationId xmlns:a16="http://schemas.microsoft.com/office/drawing/2014/main" id="{64199706-1E39-AF40-32B3-8173436C20CC}"/>
              </a:ext>
            </a:extLst>
          </p:cNvPr>
          <p:cNvSpPr/>
          <p:nvPr/>
        </p:nvSpPr>
        <p:spPr>
          <a:xfrm>
            <a:off x="638278" y="1830341"/>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pic>
        <p:nvPicPr>
          <p:cNvPr id="12" name="Grafik 11">
            <a:extLst>
              <a:ext uri="{FF2B5EF4-FFF2-40B4-BE49-F238E27FC236}">
                <a16:creationId xmlns:a16="http://schemas.microsoft.com/office/drawing/2014/main" id="{5927BC9A-33D0-6997-8C92-8BEF40073C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49000" y="3641549"/>
            <a:ext cx="5956797" cy="9024924"/>
          </a:xfrm>
          <a:prstGeom prst="rect">
            <a:avLst/>
          </a:prstGeom>
        </p:spPr>
      </p:pic>
      <p:grpSp>
        <p:nvGrpSpPr>
          <p:cNvPr id="15" name="Grup 14">
            <a:extLst>
              <a:ext uri="{FF2B5EF4-FFF2-40B4-BE49-F238E27FC236}">
                <a16:creationId xmlns:a16="http://schemas.microsoft.com/office/drawing/2014/main" id="{FE9BB477-C44D-2ED0-0A79-457EB523BD38}"/>
              </a:ext>
            </a:extLst>
          </p:cNvPr>
          <p:cNvGrpSpPr/>
          <p:nvPr/>
        </p:nvGrpSpPr>
        <p:grpSpPr>
          <a:xfrm>
            <a:off x="3657600" y="2936991"/>
            <a:ext cx="6781800" cy="3654309"/>
            <a:chOff x="3657600" y="2936991"/>
            <a:chExt cx="6781800" cy="3654309"/>
          </a:xfrm>
        </p:grpSpPr>
        <p:sp>
          <p:nvSpPr>
            <p:cNvPr id="14" name="Konuşma Balonu: Oval 13">
              <a:extLst>
                <a:ext uri="{FF2B5EF4-FFF2-40B4-BE49-F238E27FC236}">
                  <a16:creationId xmlns:a16="http://schemas.microsoft.com/office/drawing/2014/main" id="{7228C2E9-8E75-07EF-2C98-A5D2A34ACA33}"/>
                </a:ext>
              </a:extLst>
            </p:cNvPr>
            <p:cNvSpPr/>
            <p:nvPr/>
          </p:nvSpPr>
          <p:spPr>
            <a:xfrm>
              <a:off x="3657600" y="2936991"/>
              <a:ext cx="6781800" cy="3654309"/>
            </a:xfrm>
            <a:prstGeom prst="wedgeEllipseCallout">
              <a:avLst>
                <a:gd name="adj1" fmla="val 59742"/>
                <a:gd name="adj2" fmla="val 16791"/>
              </a:avLst>
            </a:prstGeom>
            <a:solidFill>
              <a:srgbClr val="2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Konuşma Balonu: Oval 12">
              <a:extLst>
                <a:ext uri="{FF2B5EF4-FFF2-40B4-BE49-F238E27FC236}">
                  <a16:creationId xmlns:a16="http://schemas.microsoft.com/office/drawing/2014/main" id="{AD8DD274-6AC2-DE59-5249-02472FA18763}"/>
                </a:ext>
              </a:extLst>
            </p:cNvPr>
            <p:cNvSpPr/>
            <p:nvPr/>
          </p:nvSpPr>
          <p:spPr>
            <a:xfrm>
              <a:off x="3786608" y="3054295"/>
              <a:ext cx="6477000" cy="3343501"/>
            </a:xfrm>
            <a:prstGeom prst="wedgeEllipseCallout">
              <a:avLst>
                <a:gd name="adj1" fmla="val 62932"/>
                <a:gd name="adj2" fmla="val 13459"/>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bject 11"/>
            <p:cNvSpPr txBox="1"/>
            <p:nvPr/>
          </p:nvSpPr>
          <p:spPr>
            <a:xfrm>
              <a:off x="4484473" y="4019069"/>
              <a:ext cx="5779135" cy="1490152"/>
            </a:xfrm>
            <a:prstGeom prst="rect">
              <a:avLst/>
            </a:prstGeom>
          </p:spPr>
          <p:txBody>
            <a:bodyPr vert="horz" wrap="square" lIns="0" tIns="12700" rIns="0" bIns="0" rtlCol="0">
              <a:spAutoFit/>
            </a:bodyPr>
            <a:lstStyle/>
            <a:p>
              <a:pPr marL="12700" marR="5080" algn="ctr">
                <a:spcBef>
                  <a:spcPts val="600"/>
                </a:spcBef>
                <a:spcAft>
                  <a:spcPts val="600"/>
                </a:spcAft>
              </a:pPr>
              <a:r>
                <a:rPr lang="tr-TR" sz="4800" dirty="0">
                  <a:solidFill>
                    <a:srgbClr val="206A5C"/>
                  </a:solidFill>
                  <a:latin typeface="Roboto" panose="02000000000000000000" pitchFamily="2" charset="0"/>
                  <a:ea typeface="Roboto" panose="02000000000000000000" pitchFamily="2" charset="0"/>
                  <a:cs typeface="Roboto" panose="02000000000000000000" pitchFamily="2" charset="0"/>
                </a:rPr>
                <a:t>Ben de çok</a:t>
              </a:r>
              <a:br>
                <a:rPr lang="tr-TR" sz="4800" dirty="0">
                  <a:solidFill>
                    <a:srgbClr val="206A5C"/>
                  </a:solidFill>
                  <a:latin typeface="Roboto" panose="02000000000000000000" pitchFamily="2" charset="0"/>
                  <a:ea typeface="Roboto" panose="02000000000000000000" pitchFamily="2" charset="0"/>
                  <a:cs typeface="Roboto" panose="02000000000000000000" pitchFamily="2" charset="0"/>
                </a:rPr>
              </a:br>
              <a:r>
                <a:rPr lang="tr-TR" sz="4800" dirty="0">
                  <a:solidFill>
                    <a:srgbClr val="206A5C"/>
                  </a:solidFill>
                  <a:latin typeface="Roboto" panose="02000000000000000000" pitchFamily="2" charset="0"/>
                  <a:ea typeface="Roboto" panose="02000000000000000000" pitchFamily="2" charset="0"/>
                  <a:cs typeface="Roboto" panose="02000000000000000000" pitchFamily="2" charset="0"/>
                </a:rPr>
                <a:t>üzgünüm …</a:t>
              </a:r>
            </a:p>
          </p:txBody>
        </p:sp>
      </p:grpSp>
    </p:spTree>
    <p:extLst>
      <p:ext uri="{BB962C8B-B14F-4D97-AF65-F5344CB8AC3E}">
        <p14:creationId xmlns:p14="http://schemas.microsoft.com/office/powerpoint/2010/main" val="1613454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625578" y="895257"/>
            <a:ext cx="168242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Ölüm Kavramı Açıklanırken Dikkat Edilmesi Gerekenler</a:t>
            </a:r>
          </a:p>
        </p:txBody>
      </p:sp>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2" name="object 9">
            <a:extLst>
              <a:ext uri="{FF2B5EF4-FFF2-40B4-BE49-F238E27FC236}">
                <a16:creationId xmlns:a16="http://schemas.microsoft.com/office/drawing/2014/main" id="{64199706-1E39-AF40-32B3-8173436C20CC}"/>
              </a:ext>
            </a:extLst>
          </p:cNvPr>
          <p:cNvSpPr/>
          <p:nvPr/>
        </p:nvSpPr>
        <p:spPr>
          <a:xfrm>
            <a:off x="638278" y="1830341"/>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pic>
        <p:nvPicPr>
          <p:cNvPr id="12" name="Grafik 11">
            <a:extLst>
              <a:ext uri="{FF2B5EF4-FFF2-40B4-BE49-F238E27FC236}">
                <a16:creationId xmlns:a16="http://schemas.microsoft.com/office/drawing/2014/main" id="{5927BC9A-33D0-6997-8C92-8BEF40073C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49000" y="3641549"/>
            <a:ext cx="5956797" cy="9024924"/>
          </a:xfrm>
          <a:prstGeom prst="rect">
            <a:avLst/>
          </a:prstGeom>
        </p:spPr>
      </p:pic>
      <p:grpSp>
        <p:nvGrpSpPr>
          <p:cNvPr id="15" name="Grup 14">
            <a:extLst>
              <a:ext uri="{FF2B5EF4-FFF2-40B4-BE49-F238E27FC236}">
                <a16:creationId xmlns:a16="http://schemas.microsoft.com/office/drawing/2014/main" id="{FE9BB477-C44D-2ED0-0A79-457EB523BD38}"/>
              </a:ext>
            </a:extLst>
          </p:cNvPr>
          <p:cNvGrpSpPr/>
          <p:nvPr/>
        </p:nvGrpSpPr>
        <p:grpSpPr>
          <a:xfrm>
            <a:off x="3657600" y="2936991"/>
            <a:ext cx="6781800" cy="3654309"/>
            <a:chOff x="3657600" y="2936991"/>
            <a:chExt cx="6781800" cy="3654309"/>
          </a:xfrm>
        </p:grpSpPr>
        <p:sp>
          <p:nvSpPr>
            <p:cNvPr id="14" name="Konuşma Balonu: Oval 13">
              <a:extLst>
                <a:ext uri="{FF2B5EF4-FFF2-40B4-BE49-F238E27FC236}">
                  <a16:creationId xmlns:a16="http://schemas.microsoft.com/office/drawing/2014/main" id="{7228C2E9-8E75-07EF-2C98-A5D2A34ACA33}"/>
                </a:ext>
              </a:extLst>
            </p:cNvPr>
            <p:cNvSpPr/>
            <p:nvPr/>
          </p:nvSpPr>
          <p:spPr>
            <a:xfrm>
              <a:off x="3657600" y="2936991"/>
              <a:ext cx="6781800" cy="3654309"/>
            </a:xfrm>
            <a:prstGeom prst="wedgeEllipseCallout">
              <a:avLst>
                <a:gd name="adj1" fmla="val 59742"/>
                <a:gd name="adj2" fmla="val 16791"/>
              </a:avLst>
            </a:prstGeom>
            <a:solidFill>
              <a:srgbClr val="2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Konuşma Balonu: Oval 12">
              <a:extLst>
                <a:ext uri="{FF2B5EF4-FFF2-40B4-BE49-F238E27FC236}">
                  <a16:creationId xmlns:a16="http://schemas.microsoft.com/office/drawing/2014/main" id="{AD8DD274-6AC2-DE59-5249-02472FA18763}"/>
                </a:ext>
              </a:extLst>
            </p:cNvPr>
            <p:cNvSpPr/>
            <p:nvPr/>
          </p:nvSpPr>
          <p:spPr>
            <a:xfrm>
              <a:off x="3786608" y="3054295"/>
              <a:ext cx="6477000" cy="3343501"/>
            </a:xfrm>
            <a:prstGeom prst="wedgeEllipseCallout">
              <a:avLst>
                <a:gd name="adj1" fmla="val 62932"/>
                <a:gd name="adj2" fmla="val 13459"/>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bject 11"/>
            <p:cNvSpPr txBox="1"/>
            <p:nvPr/>
          </p:nvSpPr>
          <p:spPr>
            <a:xfrm>
              <a:off x="4158932" y="3280405"/>
              <a:ext cx="5779135" cy="2967479"/>
            </a:xfrm>
            <a:prstGeom prst="rect">
              <a:avLst/>
            </a:prstGeom>
          </p:spPr>
          <p:txBody>
            <a:bodyPr vert="horz" wrap="square" lIns="0" tIns="12700" rIns="0" bIns="0" rtlCol="0">
              <a:spAutoFit/>
            </a:bodyPr>
            <a:lstStyle/>
            <a:p>
              <a:pPr marL="12700" marR="5080" algn="ctr">
                <a:spcBef>
                  <a:spcPts val="600"/>
                </a:spcBef>
                <a:spcAft>
                  <a:spcPts val="600"/>
                </a:spcAft>
              </a:pPr>
              <a:r>
                <a:rPr lang="tr-TR" sz="4800" dirty="0">
                  <a:solidFill>
                    <a:srgbClr val="206A5C"/>
                  </a:solidFill>
                  <a:latin typeface="Roboto" panose="02000000000000000000" pitchFamily="2" charset="0"/>
                  <a:ea typeface="Roboto" panose="02000000000000000000" pitchFamily="2" charset="0"/>
                  <a:cs typeface="Roboto" panose="02000000000000000000" pitchFamily="2" charset="0"/>
                </a:rPr>
                <a:t>Çok üzgünsün, olayları anlamaya çalışıyorsun, kafan karıştı …</a:t>
              </a:r>
            </a:p>
          </p:txBody>
        </p:sp>
      </p:grpSp>
    </p:spTree>
    <p:extLst>
      <p:ext uri="{BB962C8B-B14F-4D97-AF65-F5344CB8AC3E}">
        <p14:creationId xmlns:p14="http://schemas.microsoft.com/office/powerpoint/2010/main" val="2627783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06A5C"/>
          </a:solidFill>
        </p:spPr>
        <p:txBody>
          <a:bodyPr wrap="square" lIns="0" tIns="0" rIns="0" bIns="0" rtlCol="0"/>
          <a:lstStyle/>
          <a:p>
            <a:endParaRPr/>
          </a:p>
        </p:txBody>
      </p:sp>
      <p:sp>
        <p:nvSpPr>
          <p:cNvPr id="19" name="Akış Çizelgesi: Gecikme 18">
            <a:extLst>
              <a:ext uri="{FF2B5EF4-FFF2-40B4-BE49-F238E27FC236}">
                <a16:creationId xmlns:a16="http://schemas.microsoft.com/office/drawing/2014/main" id="{5683CC99-FD70-E23E-D922-C741A9C2591C}"/>
              </a:ext>
            </a:extLst>
          </p:cNvPr>
          <p:cNvSpPr/>
          <p:nvPr/>
        </p:nvSpPr>
        <p:spPr>
          <a:xfrm rot="16200000">
            <a:off x="7562850" y="-2671067"/>
            <a:ext cx="3924300" cy="23164800"/>
          </a:xfrm>
          <a:prstGeom prst="flowChartDelay">
            <a:avLst/>
          </a:prstGeom>
          <a:solidFill>
            <a:srgbClr val="F58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object 17"/>
          <p:cNvPicPr>
            <a:picLocks noChangeAspect="1"/>
          </p:cNvPicPr>
          <p:nvPr/>
        </p:nvPicPr>
        <p:blipFill>
          <a:blip r:embed="rId2" cstate="print"/>
          <a:stretch>
            <a:fillRect/>
          </a:stretch>
        </p:blipFill>
        <p:spPr>
          <a:xfrm>
            <a:off x="7146556" y="1044135"/>
            <a:ext cx="3994888" cy="713610"/>
          </a:xfrm>
          <a:prstGeom prst="rect">
            <a:avLst/>
          </a:prstGeom>
        </p:spPr>
      </p:pic>
      <p:pic>
        <p:nvPicPr>
          <p:cNvPr id="4" name="Grafik 3">
            <a:extLst>
              <a:ext uri="{FF2B5EF4-FFF2-40B4-BE49-F238E27FC236}">
                <a16:creationId xmlns:a16="http://schemas.microsoft.com/office/drawing/2014/main" id="{08B53287-5E82-F0D8-6B7C-43AB6E283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38700"/>
            <a:ext cx="6524625" cy="4695825"/>
          </a:xfrm>
          <a:prstGeom prst="rect">
            <a:avLst/>
          </a:prstGeom>
        </p:spPr>
      </p:pic>
      <p:sp>
        <p:nvSpPr>
          <p:cNvPr id="18" name="object 18"/>
          <p:cNvSpPr txBox="1">
            <a:spLocks noGrp="1"/>
          </p:cNvSpPr>
          <p:nvPr>
            <p:ph type="title"/>
          </p:nvPr>
        </p:nvSpPr>
        <p:spPr>
          <a:xfrm>
            <a:off x="1600200" y="2801880"/>
            <a:ext cx="14935200" cy="4096634"/>
          </a:xfrm>
          <a:prstGeom prst="rect">
            <a:avLst/>
          </a:prstGeom>
        </p:spPr>
        <p:txBody>
          <a:bodyPr vert="horz" wrap="square" lIns="0" tIns="33655" rIns="0" bIns="0" rtlCol="0">
            <a:spAutoFit/>
          </a:bodyPr>
          <a:lstStyle/>
          <a:p>
            <a:pPr marR="5080" algn="r">
              <a:spcBef>
                <a:spcPts val="600"/>
              </a:spcBef>
            </a:pP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GÖÇ ETMİŞ ÇOCUKLARDA </a:t>
            </a:r>
            <a:b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b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DİKKAT EDİLMESİ GEREKENLER </a:t>
            </a:r>
            <a:endParaRPr lang="tr-TR" sz="8800" dirty="0">
              <a:latin typeface="Roboto Black" panose="02000000000000000000" pitchFamily="2" charset="0"/>
              <a:ea typeface="Roboto Black" panose="02000000000000000000" pitchFamily="2" charset="0"/>
              <a:cs typeface="Roboto Black" panose="02000000000000000000" pitchFamily="2"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61511F33-A880-6CF6-4769-BAAF13DF3677}"/>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E5DD732F-456E-86BF-2C04-2C135E8010D4}"/>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0428D59F-0D63-2C5E-DFE1-EECBF215977E}"/>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58A6646-7F7C-0C06-D67B-9725D761F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spTree>
    <p:extLst>
      <p:ext uri="{BB962C8B-B14F-4D97-AF65-F5344CB8AC3E}">
        <p14:creationId xmlns:p14="http://schemas.microsoft.com/office/powerpoint/2010/main" val="918590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61511F33-A880-6CF6-4769-BAAF13DF3677}"/>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E5DD732F-456E-86BF-2C04-2C135E8010D4}"/>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0428D59F-0D63-2C5E-DFE1-EECBF215977E}"/>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58A6646-7F7C-0C06-D67B-9725D761F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pic>
        <p:nvPicPr>
          <p:cNvPr id="8" name="Grafik 7">
            <a:extLst>
              <a:ext uri="{FF2B5EF4-FFF2-40B4-BE49-F238E27FC236}">
                <a16:creationId xmlns:a16="http://schemas.microsoft.com/office/drawing/2014/main" id="{0634D1E8-1A5B-BA1B-DC4D-4102FA90013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83" r="52106"/>
          <a:stretch/>
        </p:blipFill>
        <p:spPr>
          <a:xfrm>
            <a:off x="7010400" y="4341019"/>
            <a:ext cx="3889875" cy="3952637"/>
          </a:xfrm>
          <a:prstGeom prst="rect">
            <a:avLst/>
          </a:prstGeom>
        </p:spPr>
      </p:pic>
      <p:pic>
        <p:nvPicPr>
          <p:cNvPr id="10" name="Grafik 9">
            <a:extLst>
              <a:ext uri="{FF2B5EF4-FFF2-40B4-BE49-F238E27FC236}">
                <a16:creationId xmlns:a16="http://schemas.microsoft.com/office/drawing/2014/main" id="{B2702304-5118-D5AD-1589-18FAB1DC5D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3075" y="1981520"/>
            <a:ext cx="3889875" cy="6774129"/>
          </a:xfrm>
          <a:prstGeom prst="rect">
            <a:avLst/>
          </a:prstGeom>
        </p:spPr>
      </p:pic>
    </p:spTree>
    <p:extLst>
      <p:ext uri="{BB962C8B-B14F-4D97-AF65-F5344CB8AC3E}">
        <p14:creationId xmlns:p14="http://schemas.microsoft.com/office/powerpoint/2010/main" val="67193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1060876"/>
            <a:ext cx="163670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DOĞAL AFETLER ÇOCUKLARA NASIL ANLATILIR?</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3316341"/>
            <a:ext cx="9204222" cy="3013646"/>
          </a:xfrm>
          <a:prstGeom prst="rect">
            <a:avLst/>
          </a:prstGeom>
        </p:spPr>
        <p:txBody>
          <a:bodyPr vert="horz" wrap="square" lIns="0" tIns="12700" rIns="0" bIns="0" rtlCol="0">
            <a:spAutoFit/>
          </a:bodyPr>
          <a:lstStyle/>
          <a:p>
            <a:pPr marL="584200" marR="5080" indent="-571500">
              <a:spcBef>
                <a:spcPts val="600"/>
              </a:spcBef>
              <a:spcAft>
                <a:spcPts val="1200"/>
              </a:spcAft>
              <a:buFont typeface="Arial" panose="020B0604020202020204" pitchFamily="34" charset="0"/>
              <a:buChar char="•"/>
            </a:pPr>
            <a:r>
              <a:rPr lang="tr-TR" sz="3600" dirty="0">
                <a:latin typeface="Roboto Condensed Light" panose="02000000000000000000" pitchFamily="2" charset="0"/>
                <a:ea typeface="Roboto Condensed Light" panose="02000000000000000000" pitchFamily="2" charset="0"/>
                <a:cs typeface="Roboto Condensed Light" panose="02000000000000000000" pitchFamily="2" charset="0"/>
              </a:rPr>
              <a:t>Çocuklarla ilk olarak afetler hakkında yaş gelişim özelliklerine uygun olacak şekilde, kaygı ve korku oluşturmadan bilgi vermek gerekir.</a:t>
            </a:r>
          </a:p>
          <a:p>
            <a:pPr marL="584200" marR="5080" indent="-571500">
              <a:spcBef>
                <a:spcPts val="600"/>
              </a:spcBef>
              <a:spcAft>
                <a:spcPts val="1200"/>
              </a:spcAft>
              <a:buFont typeface="Arial" panose="020B0604020202020204" pitchFamily="34" charset="0"/>
              <a:buChar char="•"/>
            </a:pPr>
            <a:r>
              <a:rPr lang="tr-TR" sz="3600" dirty="0">
                <a:latin typeface="Roboto Condensed Light" panose="02000000000000000000" pitchFamily="2" charset="0"/>
                <a:ea typeface="Roboto Condensed Light" panose="02000000000000000000" pitchFamily="2" charset="0"/>
                <a:cs typeface="Roboto Condensed Light" panose="02000000000000000000" pitchFamily="2" charset="0"/>
              </a:rPr>
              <a:t>Özellikle küçük çocuklar için konuşulan durumları somutlaştırmak gerekmektedir. </a:t>
            </a:r>
          </a:p>
        </p:txBody>
      </p:sp>
      <p:pic>
        <p:nvPicPr>
          <p:cNvPr id="7" name="Resim 6">
            <a:extLst>
              <a:ext uri="{FF2B5EF4-FFF2-40B4-BE49-F238E27FC236}">
                <a16:creationId xmlns:a16="http://schemas.microsoft.com/office/drawing/2014/main" id="{2AE90F7E-A16D-31E2-2F2A-CD7DA764A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9493782" y="1181100"/>
            <a:ext cx="9570720" cy="8711308"/>
          </a:xfrm>
          <a:prstGeom prst="rect">
            <a:avLst/>
          </a:prstGeom>
        </p:spPr>
      </p:pic>
      <p:pic>
        <p:nvPicPr>
          <p:cNvPr id="2" name="Resim 1">
            <a:extLst>
              <a:ext uri="{FF2B5EF4-FFF2-40B4-BE49-F238E27FC236}">
                <a16:creationId xmlns:a16="http://schemas.microsoft.com/office/drawing/2014/main" id="{D7C4FA31-7FA2-8447-EEC4-AD8641E32D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425247" y="1181100"/>
            <a:ext cx="9560614" cy="8702110"/>
          </a:xfrm>
          <a:prstGeom prst="rect">
            <a:avLst/>
          </a:prstGeom>
        </p:spPr>
      </p:pic>
    </p:spTree>
    <p:extLst>
      <p:ext uri="{BB962C8B-B14F-4D97-AF65-F5344CB8AC3E}">
        <p14:creationId xmlns:p14="http://schemas.microsoft.com/office/powerpoint/2010/main" val="3928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61511F33-A880-6CF6-4769-BAAF13DF3677}"/>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E5DD732F-456E-86BF-2C04-2C135E8010D4}"/>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0428D59F-0D63-2C5E-DFE1-EECBF215977E}"/>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58A6646-7F7C-0C06-D67B-9725D761F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pic>
        <p:nvPicPr>
          <p:cNvPr id="9" name="Grafik 8">
            <a:extLst>
              <a:ext uri="{FF2B5EF4-FFF2-40B4-BE49-F238E27FC236}">
                <a16:creationId xmlns:a16="http://schemas.microsoft.com/office/drawing/2014/main" id="{22FC46D9-DC8D-AF1E-F518-AE91F43CB5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0144" y="2476500"/>
            <a:ext cx="11939588" cy="6430608"/>
          </a:xfrm>
          <a:prstGeom prst="rect">
            <a:avLst/>
          </a:prstGeom>
        </p:spPr>
      </p:pic>
    </p:spTree>
    <p:extLst>
      <p:ext uri="{BB962C8B-B14F-4D97-AF65-F5344CB8AC3E}">
        <p14:creationId xmlns:p14="http://schemas.microsoft.com/office/powerpoint/2010/main" val="3395103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61511F33-A880-6CF6-4769-BAAF13DF3677}"/>
              </a:ext>
            </a:extLst>
          </p:cNvPr>
          <p:cNvGrpSpPr/>
          <p:nvPr/>
        </p:nvGrpSpPr>
        <p:grpSpPr>
          <a:xfrm>
            <a:off x="0" y="-1165860"/>
            <a:ext cx="26593800" cy="17635072"/>
            <a:chOff x="0" y="-1165860"/>
            <a:chExt cx="26593800" cy="17635072"/>
          </a:xfrm>
        </p:grpSpPr>
        <p:sp>
          <p:nvSpPr>
            <p:cNvPr id="5" name="Dikdörtgen 4">
              <a:extLst>
                <a:ext uri="{FF2B5EF4-FFF2-40B4-BE49-F238E27FC236}">
                  <a16:creationId xmlns:a16="http://schemas.microsoft.com/office/drawing/2014/main" id="{E5DD732F-456E-86BF-2C04-2C135E8010D4}"/>
                </a:ext>
              </a:extLst>
            </p:cNvPr>
            <p:cNvSpPr/>
            <p:nvPr/>
          </p:nvSpPr>
          <p:spPr>
            <a:xfrm>
              <a:off x="0" y="-33358"/>
              <a:ext cx="18288000" cy="7767657"/>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Dikdörtgen 5">
              <a:extLst>
                <a:ext uri="{FF2B5EF4-FFF2-40B4-BE49-F238E27FC236}">
                  <a16:creationId xmlns:a16="http://schemas.microsoft.com/office/drawing/2014/main" id="{0428D59F-0D63-2C5E-DFE1-EECBF215977E}"/>
                </a:ext>
              </a:extLst>
            </p:cNvPr>
            <p:cNvSpPr/>
            <p:nvPr/>
          </p:nvSpPr>
          <p:spPr>
            <a:xfrm>
              <a:off x="0" y="7429500"/>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58A6646-7F7C-0C06-D67B-9725D761F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165860"/>
              <a:ext cx="24231600" cy="17635072"/>
            </a:xfrm>
            <a:prstGeom prst="rect">
              <a:avLst/>
            </a:prstGeom>
          </p:spPr>
        </p:pic>
      </p:grpSp>
      <p:sp>
        <p:nvSpPr>
          <p:cNvPr id="12" name="Dikdörtgen 11">
            <a:extLst>
              <a:ext uri="{FF2B5EF4-FFF2-40B4-BE49-F238E27FC236}">
                <a16:creationId xmlns:a16="http://schemas.microsoft.com/office/drawing/2014/main" id="{AD9C3E36-C1EF-7B5A-5FFF-7C966C25DCFF}"/>
              </a:ext>
            </a:extLst>
          </p:cNvPr>
          <p:cNvSpPr/>
          <p:nvPr/>
        </p:nvSpPr>
        <p:spPr>
          <a:xfrm>
            <a:off x="-7467600" y="-731609"/>
            <a:ext cx="18288000" cy="8161109"/>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Dikdörtgen 12">
            <a:extLst>
              <a:ext uri="{FF2B5EF4-FFF2-40B4-BE49-F238E27FC236}">
                <a16:creationId xmlns:a16="http://schemas.microsoft.com/office/drawing/2014/main" id="{00562BB2-4EE4-ADBF-27A2-040DC7578D13}"/>
              </a:ext>
            </a:extLst>
          </p:cNvPr>
          <p:cNvSpPr/>
          <p:nvPr/>
        </p:nvSpPr>
        <p:spPr>
          <a:xfrm>
            <a:off x="-7467600" y="7429500"/>
            <a:ext cx="16611600" cy="1206419"/>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5" name="Grafik 14">
            <a:extLst>
              <a:ext uri="{FF2B5EF4-FFF2-40B4-BE49-F238E27FC236}">
                <a16:creationId xmlns:a16="http://schemas.microsoft.com/office/drawing/2014/main" id="{53A52E74-935F-C416-69E9-7D831D4D6C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3600" y="38100"/>
            <a:ext cx="9764808" cy="8866801"/>
          </a:xfrm>
          <a:prstGeom prst="rect">
            <a:avLst/>
          </a:prstGeom>
        </p:spPr>
      </p:pic>
      <p:pic>
        <p:nvPicPr>
          <p:cNvPr id="17" name="Grafik 16">
            <a:extLst>
              <a:ext uri="{FF2B5EF4-FFF2-40B4-BE49-F238E27FC236}">
                <a16:creationId xmlns:a16="http://schemas.microsoft.com/office/drawing/2014/main" id="{0E28B4F0-D46F-91AF-AADA-23DC8B9AF8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6400" y="5246576"/>
            <a:ext cx="13944600" cy="4985084"/>
          </a:xfrm>
          <a:prstGeom prst="rect">
            <a:avLst/>
          </a:prstGeom>
        </p:spPr>
      </p:pic>
    </p:spTree>
    <p:extLst>
      <p:ext uri="{BB962C8B-B14F-4D97-AF65-F5344CB8AC3E}">
        <p14:creationId xmlns:p14="http://schemas.microsoft.com/office/powerpoint/2010/main" val="3069908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2094450"/>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388972"/>
            <a:ext cx="14385822" cy="1738938"/>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Öğretmenler Sınıf İçerisinde </a:t>
            </a:r>
            <a:br>
              <a:rPr lang="tr-TR" spc="60" dirty="0">
                <a:latin typeface="Roboto Condensed" panose="02000000000000000000" pitchFamily="2" charset="0"/>
                <a:ea typeface="Roboto Condensed" panose="02000000000000000000" pitchFamily="2" charset="0"/>
                <a:cs typeface="Roboto Condensed" panose="02000000000000000000" pitchFamily="2" charset="0"/>
              </a:rPr>
            </a:br>
            <a:r>
              <a:rPr lang="tr-TR" spc="60" dirty="0">
                <a:latin typeface="Roboto Condensed" panose="02000000000000000000" pitchFamily="2" charset="0"/>
                <a:ea typeface="Roboto Condensed" panose="02000000000000000000" pitchFamily="2" charset="0"/>
                <a:cs typeface="Roboto Condensed" panose="02000000000000000000" pitchFamily="2" charset="0"/>
              </a:rPr>
              <a:t>Yoğun Stres Tepkisiyle Karşılaşırsa</a:t>
            </a:r>
          </a:p>
        </p:txBody>
      </p:sp>
      <p:sp>
        <p:nvSpPr>
          <p:cNvPr id="11" name="object 11"/>
          <p:cNvSpPr txBox="1"/>
          <p:nvPr/>
        </p:nvSpPr>
        <p:spPr>
          <a:xfrm>
            <a:off x="625578" y="2857500"/>
            <a:ext cx="16900422" cy="5121915"/>
          </a:xfrm>
          <a:prstGeom prst="rect">
            <a:avLst/>
          </a:prstGeom>
        </p:spPr>
        <p:txBody>
          <a:bodyPr vert="horz" wrap="square" lIns="0" tIns="12700" rIns="0" bIns="0" rtlCol="0">
            <a:spAutoFit/>
          </a:bodyPr>
          <a:lstStyle/>
          <a:p>
            <a:pPr marL="365125" marR="5080" indent="-352425">
              <a:spcBef>
                <a:spcPts val="600"/>
              </a:spcBef>
              <a:spcAft>
                <a:spcPts val="18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Öğrenciyi sakinleştirmeden önce, kendi sakinliğinizden emin olun.  </a:t>
            </a:r>
          </a:p>
          <a:p>
            <a:pPr marL="365125" marR="5080" indent="-352425">
              <a:spcBef>
                <a:spcPts val="600"/>
              </a:spcBef>
              <a:spcAft>
                <a:spcPts val="18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İsimleriyle seslenerek ve şu anki tarihi hatırlatarak güvende olduğunu söyleyin.</a:t>
            </a:r>
          </a:p>
          <a:p>
            <a:pPr marL="365125" marR="5080" indent="-352425">
              <a:spcBef>
                <a:spcPts val="600"/>
              </a:spcBef>
              <a:spcAft>
                <a:spcPts val="18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Şu ana gelememesi durumunda daha güçlü duyu uyarısı oluşturmak için biraz sesinizi yükseltin, onlara kollarına hafifçe dokunacağınızı söyleyin. </a:t>
            </a:r>
          </a:p>
          <a:p>
            <a:pPr marL="365125" marR="5080" indent="-352425">
              <a:spcBef>
                <a:spcPts val="600"/>
              </a:spcBef>
              <a:spcAft>
                <a:spcPts val="18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Şimdiye gelen öğrenciye neler yaşadığını hızlı bir şekilde açıklayın.  </a:t>
            </a:r>
          </a:p>
          <a:p>
            <a:pPr marL="365125" marR="5080" indent="-352425">
              <a:spcBef>
                <a:spcPts val="600"/>
              </a:spcBef>
              <a:spcAft>
                <a:spcPts val="18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Öğrenci buraya geri döndüğünde, dinlenmesi ve kendine gelmesi için tatlı türü bir şey yemesi, su veya tatlı bir içecek içmesi için teşvik edin. </a:t>
            </a:r>
          </a:p>
        </p:txBody>
      </p:sp>
    </p:spTree>
    <p:extLst>
      <p:ext uri="{BB962C8B-B14F-4D97-AF65-F5344CB8AC3E}">
        <p14:creationId xmlns:p14="http://schemas.microsoft.com/office/powerpoint/2010/main" val="321239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61511F33-A880-6CF6-4769-BAAF13DF3677}"/>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E5DD732F-456E-86BF-2C04-2C135E8010D4}"/>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0428D59F-0D63-2C5E-DFE1-EECBF215977E}"/>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58A6646-7F7C-0C06-D67B-9725D761F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pic>
        <p:nvPicPr>
          <p:cNvPr id="3" name="Grafik 2">
            <a:extLst>
              <a:ext uri="{FF2B5EF4-FFF2-40B4-BE49-F238E27FC236}">
                <a16:creationId xmlns:a16="http://schemas.microsoft.com/office/drawing/2014/main" id="{65A7C130-E9BA-E382-A418-AE95A3B131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8000" y="3543300"/>
            <a:ext cx="6754395" cy="6279237"/>
          </a:xfrm>
          <a:prstGeom prst="rect">
            <a:avLst/>
          </a:prstGeom>
        </p:spPr>
      </p:pic>
      <p:pic>
        <p:nvPicPr>
          <p:cNvPr id="10" name="Grafik 9">
            <a:extLst>
              <a:ext uri="{FF2B5EF4-FFF2-40B4-BE49-F238E27FC236}">
                <a16:creationId xmlns:a16="http://schemas.microsoft.com/office/drawing/2014/main" id="{2C0AC712-18B4-40D8-0358-6E57348499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6536" y="1943100"/>
            <a:ext cx="5715000" cy="5092932"/>
          </a:xfrm>
          <a:prstGeom prst="rect">
            <a:avLst/>
          </a:prstGeom>
        </p:spPr>
      </p:pic>
    </p:spTree>
    <p:extLst>
      <p:ext uri="{BB962C8B-B14F-4D97-AF65-F5344CB8AC3E}">
        <p14:creationId xmlns:p14="http://schemas.microsoft.com/office/powerpoint/2010/main" val="3571163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61511F33-A880-6CF6-4769-BAAF13DF3677}"/>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E5DD732F-456E-86BF-2C04-2C135E8010D4}"/>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0428D59F-0D63-2C5E-DFE1-EECBF215977E}"/>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58A6646-7F7C-0C06-D67B-9725D761F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pic>
        <p:nvPicPr>
          <p:cNvPr id="3" name="Grafik 2">
            <a:extLst>
              <a:ext uri="{FF2B5EF4-FFF2-40B4-BE49-F238E27FC236}">
                <a16:creationId xmlns:a16="http://schemas.microsoft.com/office/drawing/2014/main" id="{41FF0009-40D2-C460-86B6-EF4318E310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1800" y="1871021"/>
            <a:ext cx="5638800" cy="6857002"/>
          </a:xfrm>
          <a:prstGeom prst="rect">
            <a:avLst/>
          </a:prstGeom>
        </p:spPr>
      </p:pic>
    </p:spTree>
    <p:extLst>
      <p:ext uri="{BB962C8B-B14F-4D97-AF65-F5344CB8AC3E}">
        <p14:creationId xmlns:p14="http://schemas.microsoft.com/office/powerpoint/2010/main" val="624798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4DDE5A20-9CB2-3412-A2E9-F1427AB06AE8}"/>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A3BD20C9-AE8F-B161-B347-E6A2F807B8E8}"/>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F9722DB9-F7AE-0BF8-DE9B-1698A228B167}"/>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4F46967-C9A7-9824-D562-315E383DC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sp>
        <p:nvSpPr>
          <p:cNvPr id="9" name="object 9"/>
          <p:cNvSpPr/>
          <p:nvPr/>
        </p:nvSpPr>
        <p:spPr>
          <a:xfrm>
            <a:off x="638278" y="131804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440879"/>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highlight>
                  <a:srgbClr val="F2E7E7"/>
                </a:highlight>
                <a:latin typeface="Roboto Condensed" panose="02000000000000000000" pitchFamily="2" charset="0"/>
                <a:ea typeface="Roboto Condensed" panose="02000000000000000000" pitchFamily="2" charset="0"/>
                <a:cs typeface="Roboto Condensed" panose="02000000000000000000" pitchFamily="2" charset="0"/>
              </a:rPr>
              <a:t>Sağlıklı Sosyal Bağları Yeniden İnşa Etmek</a:t>
            </a:r>
          </a:p>
        </p:txBody>
      </p:sp>
      <p:pic>
        <p:nvPicPr>
          <p:cNvPr id="3" name="Grafik 2">
            <a:extLst>
              <a:ext uri="{FF2B5EF4-FFF2-40B4-BE49-F238E27FC236}">
                <a16:creationId xmlns:a16="http://schemas.microsoft.com/office/drawing/2014/main" id="{A4CC9A89-282E-2189-758C-68DD8C21B7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7016" y="3175121"/>
            <a:ext cx="13662759" cy="7154028"/>
          </a:xfrm>
          <a:prstGeom prst="rect">
            <a:avLst/>
          </a:prstGeom>
        </p:spPr>
      </p:pic>
    </p:spTree>
    <p:extLst>
      <p:ext uri="{BB962C8B-B14F-4D97-AF65-F5344CB8AC3E}">
        <p14:creationId xmlns:p14="http://schemas.microsoft.com/office/powerpoint/2010/main" val="2022722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4DDE5A20-9CB2-3412-A2E9-F1427AB06AE8}"/>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A3BD20C9-AE8F-B161-B347-E6A2F807B8E8}"/>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F9722DB9-F7AE-0BF8-DE9B-1698A228B167}"/>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4F46967-C9A7-9824-D562-315E383DC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sp>
        <p:nvSpPr>
          <p:cNvPr id="9" name="object 9"/>
          <p:cNvSpPr/>
          <p:nvPr/>
        </p:nvSpPr>
        <p:spPr>
          <a:xfrm>
            <a:off x="638278" y="131804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440879"/>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highlight>
                  <a:srgbClr val="F2E7E7"/>
                </a:highlight>
                <a:latin typeface="Roboto Condensed" panose="02000000000000000000" pitchFamily="2" charset="0"/>
                <a:ea typeface="Roboto Condensed" panose="02000000000000000000" pitchFamily="2" charset="0"/>
                <a:cs typeface="Roboto Condensed" panose="02000000000000000000" pitchFamily="2" charset="0"/>
              </a:rPr>
              <a:t>Gelişimsel Bakış Açısının Önemi </a:t>
            </a:r>
          </a:p>
        </p:txBody>
      </p:sp>
      <p:pic>
        <p:nvPicPr>
          <p:cNvPr id="8" name="Grafik 7">
            <a:extLst>
              <a:ext uri="{FF2B5EF4-FFF2-40B4-BE49-F238E27FC236}">
                <a16:creationId xmlns:a16="http://schemas.microsoft.com/office/drawing/2014/main" id="{09E53126-BC28-D1D3-93B6-DEDA4105BF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4352" y="1586403"/>
            <a:ext cx="11599296" cy="8775357"/>
          </a:xfrm>
          <a:prstGeom prst="rect">
            <a:avLst/>
          </a:prstGeom>
        </p:spPr>
      </p:pic>
    </p:spTree>
    <p:extLst>
      <p:ext uri="{BB962C8B-B14F-4D97-AF65-F5344CB8AC3E}">
        <p14:creationId xmlns:p14="http://schemas.microsoft.com/office/powerpoint/2010/main" val="420294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4DDE5A20-9CB2-3412-A2E9-F1427AB06AE8}"/>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A3BD20C9-AE8F-B161-B347-E6A2F807B8E8}"/>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F9722DB9-F7AE-0BF8-DE9B-1698A228B167}"/>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4F46967-C9A7-9824-D562-315E383DC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sp>
        <p:nvSpPr>
          <p:cNvPr id="9" name="object 9"/>
          <p:cNvSpPr/>
          <p:nvPr/>
        </p:nvSpPr>
        <p:spPr>
          <a:xfrm>
            <a:off x="638278" y="131804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440879"/>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highlight>
                  <a:srgbClr val="F2E7E7"/>
                </a:highlight>
                <a:latin typeface="Roboto Condensed" panose="02000000000000000000" pitchFamily="2" charset="0"/>
                <a:ea typeface="Roboto Condensed" panose="02000000000000000000" pitchFamily="2" charset="0"/>
                <a:cs typeface="Roboto Condensed" panose="02000000000000000000" pitchFamily="2" charset="0"/>
              </a:rPr>
              <a:t>Kültürel Duyarlılığın Önemi </a:t>
            </a:r>
          </a:p>
        </p:txBody>
      </p:sp>
      <p:pic>
        <p:nvPicPr>
          <p:cNvPr id="12" name="Grafik 11">
            <a:extLst>
              <a:ext uri="{FF2B5EF4-FFF2-40B4-BE49-F238E27FC236}">
                <a16:creationId xmlns:a16="http://schemas.microsoft.com/office/drawing/2014/main" id="{69B22ADE-5E11-F67C-A9B3-17DFD8BBAE2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791" t="33852" r="32695" b="33210"/>
          <a:stretch/>
        </p:blipFill>
        <p:spPr>
          <a:xfrm>
            <a:off x="10744200" y="5595761"/>
            <a:ext cx="4796919" cy="4733388"/>
          </a:xfrm>
          <a:prstGeom prst="rect">
            <a:avLst/>
          </a:prstGeom>
        </p:spPr>
      </p:pic>
      <p:pic>
        <p:nvPicPr>
          <p:cNvPr id="15" name="Grafik 14">
            <a:extLst>
              <a:ext uri="{FF2B5EF4-FFF2-40B4-BE49-F238E27FC236}">
                <a16:creationId xmlns:a16="http://schemas.microsoft.com/office/drawing/2014/main" id="{621ECB6B-6334-D2FA-EE57-CB8C8522B36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4299" t="-695" r="33369" b="67757"/>
          <a:stretch/>
        </p:blipFill>
        <p:spPr>
          <a:xfrm>
            <a:off x="7326423" y="5595761"/>
            <a:ext cx="4627546" cy="4733388"/>
          </a:xfrm>
          <a:prstGeom prst="rect">
            <a:avLst/>
          </a:prstGeom>
        </p:spPr>
      </p:pic>
      <p:pic>
        <p:nvPicPr>
          <p:cNvPr id="11" name="Grafik 10">
            <a:extLst>
              <a:ext uri="{FF2B5EF4-FFF2-40B4-BE49-F238E27FC236}">
                <a16:creationId xmlns:a16="http://schemas.microsoft.com/office/drawing/2014/main" id="{34C9E2E4-9590-9DF5-0CBF-1A5A31DDBD5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0789" t="33852" b="33210"/>
          <a:stretch/>
        </p:blipFill>
        <p:spPr>
          <a:xfrm>
            <a:off x="14467229" y="5595761"/>
            <a:ext cx="4181099" cy="4733388"/>
          </a:xfrm>
          <a:prstGeom prst="rect">
            <a:avLst/>
          </a:prstGeom>
        </p:spPr>
      </p:pic>
      <p:pic>
        <p:nvPicPr>
          <p:cNvPr id="16" name="Grafik 15">
            <a:extLst>
              <a:ext uri="{FF2B5EF4-FFF2-40B4-BE49-F238E27FC236}">
                <a16:creationId xmlns:a16="http://schemas.microsoft.com/office/drawing/2014/main" id="{538315CF-250C-73E9-C638-69E1EC4D0C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421" t="67560" r="33065" b="-498"/>
          <a:stretch/>
        </p:blipFill>
        <p:spPr>
          <a:xfrm>
            <a:off x="3301534" y="5595762"/>
            <a:ext cx="4796919" cy="4733387"/>
          </a:xfrm>
          <a:prstGeom prst="rect">
            <a:avLst/>
          </a:prstGeom>
        </p:spPr>
      </p:pic>
      <p:pic>
        <p:nvPicPr>
          <p:cNvPr id="14" name="Grafik 13">
            <a:extLst>
              <a:ext uri="{FF2B5EF4-FFF2-40B4-BE49-F238E27FC236}">
                <a16:creationId xmlns:a16="http://schemas.microsoft.com/office/drawing/2014/main" id="{AC175EC3-131D-80A3-8F08-702D7EB094D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51" t="33852" r="67752" b="33210"/>
          <a:stretch/>
        </p:blipFill>
        <p:spPr>
          <a:xfrm>
            <a:off x="43017" y="5595762"/>
            <a:ext cx="4379325" cy="4733387"/>
          </a:xfrm>
          <a:prstGeom prst="rect">
            <a:avLst/>
          </a:prstGeom>
        </p:spPr>
      </p:pic>
    </p:spTree>
    <p:extLst>
      <p:ext uri="{BB962C8B-B14F-4D97-AF65-F5344CB8AC3E}">
        <p14:creationId xmlns:p14="http://schemas.microsoft.com/office/powerpoint/2010/main" val="407110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625578" y="800100"/>
            <a:ext cx="168242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Özet Olarak</a:t>
            </a:r>
          </a:p>
        </p:txBody>
      </p:sp>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11" name="object 11"/>
          <p:cNvSpPr txBox="1"/>
          <p:nvPr/>
        </p:nvSpPr>
        <p:spPr>
          <a:xfrm>
            <a:off x="625578" y="2857500"/>
            <a:ext cx="15376422" cy="4198585"/>
          </a:xfrm>
          <a:prstGeom prst="rect">
            <a:avLst/>
          </a:prstGeom>
        </p:spPr>
        <p:txBody>
          <a:bodyPr vert="horz" wrap="square" lIns="0" tIns="12700" rIns="0" bIns="0" rtlCol="0">
            <a:spAutoFit/>
          </a:bodyPr>
          <a:lstStyle/>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Öğretmenler travma yaşantısı geçiren öğrencilerle iletişim kurma ve ilişkileri güçlü tutma noktasında hassasiyet göstermelidirler.  </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Öğretmen herhangi bir sorudan kaçmamalı, fakat yardımcı olunamayan uzmanlık gerektiren konularda uzman birisine yönlendirmeyi de bilmelidir. </a:t>
            </a:r>
          </a:p>
          <a:p>
            <a:pPr marL="365125" marR="5080" indent="-352425">
              <a:spcBef>
                <a:spcPts val="600"/>
              </a:spcBef>
              <a:spcAft>
                <a:spcPts val="600"/>
              </a:spcAft>
              <a:buFont typeface="Arial" panose="020B0604020202020204" pitchFamily="34" charset="0"/>
              <a:buChar char="•"/>
            </a:pPr>
            <a:r>
              <a:rPr lang="tr-TR" sz="3600" dirty="0">
                <a:latin typeface="Roboto" panose="02000000000000000000" pitchFamily="2" charset="0"/>
                <a:ea typeface="Roboto" panose="02000000000000000000" pitchFamily="2" charset="0"/>
                <a:cs typeface="Roboto" panose="02000000000000000000" pitchFamily="2" charset="0"/>
              </a:rPr>
              <a:t>Öğrenciyle sağlam ve tutarlı bir ilişki kurulduktan sonra öğrencinin sosyal destek ağlarını genişletmek amacıyla akranlarıyla iletişim ortamlarının sağlanması ve güçlendirilmesi gerekmektedir. </a:t>
            </a:r>
          </a:p>
        </p:txBody>
      </p:sp>
      <p:sp>
        <p:nvSpPr>
          <p:cNvPr id="2" name="object 9">
            <a:extLst>
              <a:ext uri="{FF2B5EF4-FFF2-40B4-BE49-F238E27FC236}">
                <a16:creationId xmlns:a16="http://schemas.microsoft.com/office/drawing/2014/main" id="{64199706-1E39-AF40-32B3-8173436C20CC}"/>
              </a:ext>
            </a:extLst>
          </p:cNvPr>
          <p:cNvSpPr/>
          <p:nvPr/>
        </p:nvSpPr>
        <p:spPr>
          <a:xfrm>
            <a:off x="638278" y="1830341"/>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Tree>
    <p:extLst>
      <p:ext uri="{BB962C8B-B14F-4D97-AF65-F5344CB8AC3E}">
        <p14:creationId xmlns:p14="http://schemas.microsoft.com/office/powerpoint/2010/main" val="65360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06A5C"/>
          </a:solidFill>
        </p:spPr>
        <p:txBody>
          <a:bodyPr wrap="square" lIns="0" tIns="0" rIns="0" bIns="0" rtlCol="0"/>
          <a:lstStyle/>
          <a:p>
            <a:endParaRPr/>
          </a:p>
        </p:txBody>
      </p:sp>
      <p:sp>
        <p:nvSpPr>
          <p:cNvPr id="19" name="Akış Çizelgesi: Gecikme 18">
            <a:extLst>
              <a:ext uri="{FF2B5EF4-FFF2-40B4-BE49-F238E27FC236}">
                <a16:creationId xmlns:a16="http://schemas.microsoft.com/office/drawing/2014/main" id="{5683CC99-FD70-E23E-D922-C741A9C2591C}"/>
              </a:ext>
            </a:extLst>
          </p:cNvPr>
          <p:cNvSpPr/>
          <p:nvPr/>
        </p:nvSpPr>
        <p:spPr>
          <a:xfrm rot="16200000">
            <a:off x="7562850" y="-2671067"/>
            <a:ext cx="3924300" cy="23164800"/>
          </a:xfrm>
          <a:prstGeom prst="flowChartDelay">
            <a:avLst/>
          </a:prstGeom>
          <a:solidFill>
            <a:srgbClr val="F58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object 17"/>
          <p:cNvPicPr>
            <a:picLocks noChangeAspect="1"/>
          </p:cNvPicPr>
          <p:nvPr/>
        </p:nvPicPr>
        <p:blipFill>
          <a:blip r:embed="rId2" cstate="print"/>
          <a:stretch>
            <a:fillRect/>
          </a:stretch>
        </p:blipFill>
        <p:spPr>
          <a:xfrm>
            <a:off x="7146556" y="1044135"/>
            <a:ext cx="3994888" cy="713610"/>
          </a:xfrm>
          <a:prstGeom prst="rect">
            <a:avLst/>
          </a:prstGeom>
        </p:spPr>
      </p:pic>
      <p:pic>
        <p:nvPicPr>
          <p:cNvPr id="4" name="Grafik 3">
            <a:extLst>
              <a:ext uri="{FF2B5EF4-FFF2-40B4-BE49-F238E27FC236}">
                <a16:creationId xmlns:a16="http://schemas.microsoft.com/office/drawing/2014/main" id="{08B53287-5E82-F0D8-6B7C-43AB6E283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38700"/>
            <a:ext cx="6524625" cy="4695825"/>
          </a:xfrm>
          <a:prstGeom prst="rect">
            <a:avLst/>
          </a:prstGeom>
        </p:spPr>
      </p:pic>
      <p:sp>
        <p:nvSpPr>
          <p:cNvPr id="18" name="object 18"/>
          <p:cNvSpPr txBox="1">
            <a:spLocks noGrp="1"/>
          </p:cNvSpPr>
          <p:nvPr>
            <p:ph type="title"/>
          </p:nvPr>
        </p:nvSpPr>
        <p:spPr>
          <a:xfrm>
            <a:off x="1066800" y="2790383"/>
            <a:ext cx="16154400" cy="4096634"/>
          </a:xfrm>
          <a:prstGeom prst="rect">
            <a:avLst/>
          </a:prstGeom>
        </p:spPr>
        <p:txBody>
          <a:bodyPr vert="horz" wrap="square" lIns="0" tIns="33655" rIns="0" bIns="0" rtlCol="0">
            <a:spAutoFit/>
          </a:bodyPr>
          <a:lstStyle/>
          <a:p>
            <a:pPr marR="5080" algn="r">
              <a:spcBef>
                <a:spcPts val="600"/>
              </a:spcBef>
            </a:pPr>
            <a:r>
              <a:rPr lang="tr-TR" sz="8800" spc="25" dirty="0">
                <a:solidFill>
                  <a:srgbClr val="FFCC29"/>
                </a:solidFill>
                <a:latin typeface="Roboto Black" panose="02000000000000000000" pitchFamily="2" charset="0"/>
                <a:ea typeface="Roboto Black" panose="02000000000000000000" pitchFamily="2" charset="0"/>
                <a:cs typeface="Roboto Black" panose="02000000000000000000" pitchFamily="2" charset="0"/>
              </a:rPr>
              <a:t>ÖĞRETMENLERİN PSİKOLOJİK SAĞLAMLIĞINI KORUMA YOLLARI</a:t>
            </a:r>
            <a:endParaRPr lang="tr-TR" sz="8800" dirty="0">
              <a:latin typeface="Roboto Black" panose="02000000000000000000" pitchFamily="2" charset="0"/>
              <a:ea typeface="Roboto Black" panose="02000000000000000000" pitchFamily="2" charset="0"/>
              <a:cs typeface="Roboto Black" panose="020000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2AE90F7E-A16D-31E2-2F2A-CD7DA764A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9493782" y="1181100"/>
            <a:ext cx="9570720" cy="8711308"/>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1060876"/>
            <a:ext cx="163670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DOĞAL AFETLER ÇOCUKLARA NASIL ANLATILIR?</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4583090"/>
            <a:ext cx="10194822" cy="1120820"/>
          </a:xfrm>
          <a:prstGeom prst="rect">
            <a:avLst/>
          </a:prstGeom>
        </p:spPr>
        <p:txBody>
          <a:bodyPr vert="horz" wrap="square" lIns="0" tIns="12700" rIns="0" bIns="0" rtlCol="0">
            <a:spAutoFit/>
          </a:bodyPr>
          <a:lstStyle/>
          <a:p>
            <a:pPr marL="584200" marR="5080" indent="-571500">
              <a:spcBef>
                <a:spcPts val="600"/>
              </a:spcBef>
              <a:spcAft>
                <a:spcPts val="1200"/>
              </a:spcAft>
              <a:buFont typeface="Arial" panose="020B0604020202020204" pitchFamily="34" charset="0"/>
              <a:buChar char="•"/>
            </a:pPr>
            <a:r>
              <a:rPr lang="tr-TR" sz="3600" dirty="0">
                <a:latin typeface="Roboto Condensed Light" panose="02000000000000000000" pitchFamily="2" charset="0"/>
                <a:ea typeface="Roboto Condensed Light" panose="02000000000000000000" pitchFamily="2" charset="0"/>
                <a:cs typeface="Roboto Condensed Light" panose="02000000000000000000" pitchFamily="2" charset="0"/>
              </a:rPr>
              <a:t>Aynı zamanda bir ‘</a:t>
            </a:r>
            <a:r>
              <a:rPr lang="tr-TR" sz="3600" b="1" dirty="0">
                <a:latin typeface="Roboto Condensed Light" panose="02000000000000000000" pitchFamily="2" charset="0"/>
                <a:ea typeface="Roboto Condensed Light" panose="02000000000000000000" pitchFamily="2" charset="0"/>
                <a:cs typeface="Roboto Condensed Light" panose="02000000000000000000" pitchFamily="2" charset="0"/>
              </a:rPr>
              <a:t>’Kriz Anında Neler Yapabilirim</a:t>
            </a:r>
            <a:r>
              <a:rPr lang="tr-TR" sz="3600" dirty="0">
                <a:latin typeface="Roboto Condensed Light" panose="02000000000000000000" pitchFamily="2" charset="0"/>
                <a:ea typeface="Roboto Condensed Light" panose="02000000000000000000" pitchFamily="2" charset="0"/>
                <a:cs typeface="Roboto Condensed Light" panose="02000000000000000000" pitchFamily="2" charset="0"/>
              </a:rPr>
              <a:t>’’ </a:t>
            </a:r>
            <a:br>
              <a:rPr lang="tr-TR" sz="3600" dirty="0">
                <a:latin typeface="Roboto Condensed Light" panose="02000000000000000000" pitchFamily="2" charset="0"/>
                <a:ea typeface="Roboto Condensed Light" panose="02000000000000000000" pitchFamily="2" charset="0"/>
                <a:cs typeface="Roboto Condensed Light" panose="02000000000000000000" pitchFamily="2" charset="0"/>
              </a:rPr>
            </a:br>
            <a:r>
              <a:rPr lang="tr-TR" sz="3600" dirty="0">
                <a:latin typeface="Roboto Condensed Light" panose="02000000000000000000" pitchFamily="2" charset="0"/>
                <a:ea typeface="Roboto Condensed Light" panose="02000000000000000000" pitchFamily="2" charset="0"/>
                <a:cs typeface="Roboto Condensed Light" panose="02000000000000000000" pitchFamily="2" charset="0"/>
              </a:rPr>
              <a:t>planı yapabilirsiniz. </a:t>
            </a:r>
          </a:p>
        </p:txBody>
      </p:sp>
      <p:pic>
        <p:nvPicPr>
          <p:cNvPr id="2" name="Resim 1">
            <a:extLst>
              <a:ext uri="{FF2B5EF4-FFF2-40B4-BE49-F238E27FC236}">
                <a16:creationId xmlns:a16="http://schemas.microsoft.com/office/drawing/2014/main" id="{08B03851-B8D6-5C4C-B2DA-930C761207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425247" y="1181100"/>
            <a:ext cx="9560614" cy="8702110"/>
          </a:xfrm>
          <a:prstGeom prst="rect">
            <a:avLst/>
          </a:prstGeom>
        </p:spPr>
      </p:pic>
    </p:spTree>
    <p:extLst>
      <p:ext uri="{BB962C8B-B14F-4D97-AF65-F5344CB8AC3E}">
        <p14:creationId xmlns:p14="http://schemas.microsoft.com/office/powerpoint/2010/main" val="111435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61511F33-A880-6CF6-4769-BAAF13DF3677}"/>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E5DD732F-456E-86BF-2C04-2C135E8010D4}"/>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0428D59F-0D63-2C5E-DFE1-EECBF215977E}"/>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58A6646-7F7C-0C06-D67B-9725D761F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pic>
        <p:nvPicPr>
          <p:cNvPr id="3" name="Grafik 2">
            <a:extLst>
              <a:ext uri="{FF2B5EF4-FFF2-40B4-BE49-F238E27FC236}">
                <a16:creationId xmlns:a16="http://schemas.microsoft.com/office/drawing/2014/main" id="{A112F42A-4A04-D6D2-874B-C09DAED8CE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582" y="999490"/>
            <a:ext cx="4007418" cy="8525510"/>
          </a:xfrm>
          <a:prstGeom prst="rect">
            <a:avLst/>
          </a:prstGeom>
        </p:spPr>
      </p:pic>
      <p:pic>
        <p:nvPicPr>
          <p:cNvPr id="9" name="Grafik 8">
            <a:extLst>
              <a:ext uri="{FF2B5EF4-FFF2-40B4-BE49-F238E27FC236}">
                <a16:creationId xmlns:a16="http://schemas.microsoft.com/office/drawing/2014/main" id="{A2449FA6-CBA6-5C5E-7C63-6136BF339A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94782" y="1198081"/>
            <a:ext cx="3566248" cy="8039100"/>
          </a:xfrm>
          <a:prstGeom prst="rect">
            <a:avLst/>
          </a:prstGeom>
        </p:spPr>
      </p:pic>
      <p:sp>
        <p:nvSpPr>
          <p:cNvPr id="13" name="Metin kutusu 12">
            <a:extLst>
              <a:ext uri="{FF2B5EF4-FFF2-40B4-BE49-F238E27FC236}">
                <a16:creationId xmlns:a16="http://schemas.microsoft.com/office/drawing/2014/main" id="{6945BCAB-5413-B29B-9793-5F891DBD83D2}"/>
              </a:ext>
            </a:extLst>
          </p:cNvPr>
          <p:cNvSpPr txBox="1"/>
          <p:nvPr/>
        </p:nvSpPr>
        <p:spPr>
          <a:xfrm>
            <a:off x="929552" y="2437728"/>
            <a:ext cx="7067464" cy="5359929"/>
          </a:xfrm>
          <a:prstGeom prst="rect">
            <a:avLst/>
          </a:prstGeom>
          <a:noFill/>
        </p:spPr>
        <p:txBody>
          <a:bodyPr wrap="square">
            <a:spAutoFit/>
          </a:bodyPr>
          <a:lstStyle/>
          <a:p>
            <a:pPr>
              <a:lnSpc>
                <a:spcPct val="120000"/>
              </a:lnSpc>
            </a:pPr>
            <a:r>
              <a:rPr lang="tr-TR" sz="3600" b="1" dirty="0">
                <a:solidFill>
                  <a:schemeClr val="bg1"/>
                </a:solidFill>
                <a:highlight>
                  <a:srgbClr val="206A5C"/>
                </a:highlight>
                <a:latin typeface="Roboto Condensed" panose="02000000000000000000" pitchFamily="2" charset="0"/>
                <a:ea typeface="Roboto Condensed" panose="02000000000000000000" pitchFamily="2" charset="0"/>
                <a:cs typeface="Roboto Condensed" panose="02000000000000000000" pitchFamily="2" charset="0"/>
              </a:rPr>
              <a:t>Not: </a:t>
            </a:r>
            <a:r>
              <a:rPr lang="tr-TR" sz="3600" dirty="0">
                <a:solidFill>
                  <a:schemeClr val="bg1"/>
                </a:solidFill>
                <a:highlight>
                  <a:srgbClr val="206A5C"/>
                </a:highlight>
                <a:latin typeface="Roboto Condensed" panose="02000000000000000000" pitchFamily="2" charset="0"/>
                <a:ea typeface="Roboto Condensed" panose="02000000000000000000" pitchFamily="2" charset="0"/>
                <a:cs typeface="Roboto Condensed" panose="02000000000000000000" pitchFamily="2" charset="0"/>
              </a:rPr>
              <a:t>Yemek ve uyku düzeninizde meydana gelen değişimlerin 3 haftadan uzun sürmesi, günlük yaşamınızı sürdürmenizi zorlaştıran bedensel tepkiler, duygularınızı yönetmenin zorlaşması gibi durumları fark ederseniz lütfen bir uzmandan destek alın. </a:t>
            </a:r>
          </a:p>
        </p:txBody>
      </p:sp>
    </p:spTree>
    <p:extLst>
      <p:ext uri="{BB962C8B-B14F-4D97-AF65-F5344CB8AC3E}">
        <p14:creationId xmlns:p14="http://schemas.microsoft.com/office/powerpoint/2010/main" val="15662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sim 18">
            <a:extLst>
              <a:ext uri="{FF2B5EF4-FFF2-40B4-BE49-F238E27FC236}">
                <a16:creationId xmlns:a16="http://schemas.microsoft.com/office/drawing/2014/main" id="{1E1C8B43-F764-136E-A992-7E0F00F5E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6" y="1"/>
            <a:ext cx="20819497" cy="10412926"/>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14236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38897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highlight>
                  <a:srgbClr val="FFCC29"/>
                </a:highlight>
                <a:latin typeface="Roboto Condensed" panose="02000000000000000000" pitchFamily="2" charset="0"/>
                <a:ea typeface="Roboto Condensed" panose="02000000000000000000" pitchFamily="2" charset="0"/>
                <a:cs typeface="Roboto Condensed" panose="02000000000000000000" pitchFamily="2" charset="0"/>
              </a:rPr>
              <a:t>Öğretmenin Regülasyonu İçin Öneriler</a:t>
            </a:r>
          </a:p>
        </p:txBody>
      </p:sp>
      <p:pic>
        <p:nvPicPr>
          <p:cNvPr id="2" name="Grafik 1">
            <a:extLst>
              <a:ext uri="{FF2B5EF4-FFF2-40B4-BE49-F238E27FC236}">
                <a16:creationId xmlns:a16="http://schemas.microsoft.com/office/drawing/2014/main" id="{A28E0FA3-82F3-9759-B663-63B7F195E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1431" y="3183958"/>
            <a:ext cx="2029969" cy="4318621"/>
          </a:xfrm>
          <a:prstGeom prst="rect">
            <a:avLst/>
          </a:prstGeom>
        </p:spPr>
      </p:pic>
      <p:pic>
        <p:nvPicPr>
          <p:cNvPr id="3" name="Grafik 2">
            <a:extLst>
              <a:ext uri="{FF2B5EF4-FFF2-40B4-BE49-F238E27FC236}">
                <a16:creationId xmlns:a16="http://schemas.microsoft.com/office/drawing/2014/main" id="{51810A0F-7087-0EC2-3B47-DBF3608959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85914" y="3353629"/>
            <a:ext cx="1821972" cy="4107123"/>
          </a:xfrm>
          <a:prstGeom prst="rect">
            <a:avLst/>
          </a:prstGeom>
        </p:spPr>
      </p:pic>
      <p:grpSp>
        <p:nvGrpSpPr>
          <p:cNvPr id="4" name="Grup 3">
            <a:extLst>
              <a:ext uri="{FF2B5EF4-FFF2-40B4-BE49-F238E27FC236}">
                <a16:creationId xmlns:a16="http://schemas.microsoft.com/office/drawing/2014/main" id="{151FD615-444B-C642-4637-C96DB49A5108}"/>
              </a:ext>
            </a:extLst>
          </p:cNvPr>
          <p:cNvGrpSpPr/>
          <p:nvPr/>
        </p:nvGrpSpPr>
        <p:grpSpPr>
          <a:xfrm>
            <a:off x="4980431" y="4355580"/>
            <a:ext cx="3886200" cy="2094042"/>
            <a:chOff x="3657600" y="2936991"/>
            <a:chExt cx="6781800" cy="3654309"/>
          </a:xfrm>
        </p:grpSpPr>
        <p:sp>
          <p:nvSpPr>
            <p:cNvPr id="5" name="Konuşma Balonu: Oval 4">
              <a:extLst>
                <a:ext uri="{FF2B5EF4-FFF2-40B4-BE49-F238E27FC236}">
                  <a16:creationId xmlns:a16="http://schemas.microsoft.com/office/drawing/2014/main" id="{AFE965A1-717B-F295-FD31-1A44AB1900AB}"/>
                </a:ext>
              </a:extLst>
            </p:cNvPr>
            <p:cNvSpPr/>
            <p:nvPr/>
          </p:nvSpPr>
          <p:spPr>
            <a:xfrm>
              <a:off x="3657600" y="2936991"/>
              <a:ext cx="6781800" cy="3654309"/>
            </a:xfrm>
            <a:prstGeom prst="wedgeEllipseCallout">
              <a:avLst>
                <a:gd name="adj1" fmla="val 59742"/>
                <a:gd name="adj2" fmla="val 16791"/>
              </a:avLst>
            </a:prstGeom>
            <a:solidFill>
              <a:srgbClr val="2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Konuşma Balonu: Oval 5">
              <a:extLst>
                <a:ext uri="{FF2B5EF4-FFF2-40B4-BE49-F238E27FC236}">
                  <a16:creationId xmlns:a16="http://schemas.microsoft.com/office/drawing/2014/main" id="{A9D7449C-F357-7494-4E17-874979F07ECC}"/>
                </a:ext>
              </a:extLst>
            </p:cNvPr>
            <p:cNvSpPr/>
            <p:nvPr/>
          </p:nvSpPr>
          <p:spPr>
            <a:xfrm>
              <a:off x="3786608" y="3054295"/>
              <a:ext cx="6477000" cy="3343501"/>
            </a:xfrm>
            <a:prstGeom prst="wedgeEllipseCallout">
              <a:avLst>
                <a:gd name="adj1" fmla="val 62932"/>
                <a:gd name="adj2" fmla="val 13459"/>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bject 11">
              <a:extLst>
                <a:ext uri="{FF2B5EF4-FFF2-40B4-BE49-F238E27FC236}">
                  <a16:creationId xmlns:a16="http://schemas.microsoft.com/office/drawing/2014/main" id="{A98290B0-3138-7F4B-1F80-FC0256B01C16}"/>
                </a:ext>
              </a:extLst>
            </p:cNvPr>
            <p:cNvSpPr txBox="1"/>
            <p:nvPr/>
          </p:nvSpPr>
          <p:spPr>
            <a:xfrm>
              <a:off x="4484473" y="4019069"/>
              <a:ext cx="5779135" cy="1311420"/>
            </a:xfrm>
            <a:prstGeom prst="rect">
              <a:avLst/>
            </a:prstGeom>
          </p:spPr>
          <p:txBody>
            <a:bodyPr vert="horz" wrap="square" lIns="0" tIns="12700" rIns="0" bIns="0" rtlCol="0">
              <a:spAutoFit/>
            </a:bodyPr>
            <a:lstStyle/>
            <a:p>
              <a:pPr marL="12700" marR="5080" algn="ctr">
                <a:spcBef>
                  <a:spcPts val="600"/>
                </a:spcBef>
                <a:spcAft>
                  <a:spcPts val="600"/>
                </a:spcAft>
              </a:pPr>
              <a:r>
                <a:rPr lang="tr-TR" sz="4800" dirty="0">
                  <a:solidFill>
                    <a:srgbClr val="206A5C"/>
                  </a:solidFill>
                  <a:latin typeface="Roboto" panose="02000000000000000000" pitchFamily="2" charset="0"/>
                  <a:ea typeface="Roboto" panose="02000000000000000000" pitchFamily="2" charset="0"/>
                  <a:cs typeface="Roboto" panose="02000000000000000000" pitchFamily="2" charset="0"/>
                </a:rPr>
                <a:t>…</a:t>
              </a:r>
            </a:p>
          </p:txBody>
        </p:sp>
      </p:grpSp>
      <p:grpSp>
        <p:nvGrpSpPr>
          <p:cNvPr id="12" name="Grup 11">
            <a:extLst>
              <a:ext uri="{FF2B5EF4-FFF2-40B4-BE49-F238E27FC236}">
                <a16:creationId xmlns:a16="http://schemas.microsoft.com/office/drawing/2014/main" id="{1F3D8080-094F-A65C-3B30-041718F127EA}"/>
              </a:ext>
            </a:extLst>
          </p:cNvPr>
          <p:cNvGrpSpPr/>
          <p:nvPr/>
        </p:nvGrpSpPr>
        <p:grpSpPr>
          <a:xfrm flipH="1">
            <a:off x="14706600" y="2366857"/>
            <a:ext cx="3886200" cy="2094042"/>
            <a:chOff x="3657600" y="2936991"/>
            <a:chExt cx="6781800" cy="3654309"/>
          </a:xfrm>
        </p:grpSpPr>
        <p:sp>
          <p:nvSpPr>
            <p:cNvPr id="13" name="Konuşma Balonu: Oval 12">
              <a:extLst>
                <a:ext uri="{FF2B5EF4-FFF2-40B4-BE49-F238E27FC236}">
                  <a16:creationId xmlns:a16="http://schemas.microsoft.com/office/drawing/2014/main" id="{32D29605-F34E-E166-8467-F2BD94601E0C}"/>
                </a:ext>
              </a:extLst>
            </p:cNvPr>
            <p:cNvSpPr/>
            <p:nvPr/>
          </p:nvSpPr>
          <p:spPr>
            <a:xfrm>
              <a:off x="3657600" y="2936991"/>
              <a:ext cx="6781800" cy="3654309"/>
            </a:xfrm>
            <a:prstGeom prst="wedgeEllipseCallout">
              <a:avLst>
                <a:gd name="adj1" fmla="val 59742"/>
                <a:gd name="adj2" fmla="val 16791"/>
              </a:avLst>
            </a:prstGeom>
            <a:solidFill>
              <a:srgbClr val="2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Konuşma Balonu: Oval 13">
              <a:extLst>
                <a:ext uri="{FF2B5EF4-FFF2-40B4-BE49-F238E27FC236}">
                  <a16:creationId xmlns:a16="http://schemas.microsoft.com/office/drawing/2014/main" id="{2F03C61C-D17B-88D0-4962-23B5C7ECFF43}"/>
                </a:ext>
              </a:extLst>
            </p:cNvPr>
            <p:cNvSpPr/>
            <p:nvPr/>
          </p:nvSpPr>
          <p:spPr>
            <a:xfrm>
              <a:off x="3786608" y="3054295"/>
              <a:ext cx="6477000" cy="3343501"/>
            </a:xfrm>
            <a:prstGeom prst="wedgeEllipseCallout">
              <a:avLst>
                <a:gd name="adj1" fmla="val 62932"/>
                <a:gd name="adj2" fmla="val 13459"/>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bject 11">
              <a:extLst>
                <a:ext uri="{FF2B5EF4-FFF2-40B4-BE49-F238E27FC236}">
                  <a16:creationId xmlns:a16="http://schemas.microsoft.com/office/drawing/2014/main" id="{CB7E6A60-C201-EE27-6149-B20360F2161B}"/>
                </a:ext>
              </a:extLst>
            </p:cNvPr>
            <p:cNvSpPr txBox="1"/>
            <p:nvPr/>
          </p:nvSpPr>
          <p:spPr>
            <a:xfrm>
              <a:off x="4484473" y="4019069"/>
              <a:ext cx="5779135" cy="1311420"/>
            </a:xfrm>
            <a:prstGeom prst="rect">
              <a:avLst/>
            </a:prstGeom>
          </p:spPr>
          <p:txBody>
            <a:bodyPr vert="horz" wrap="square" lIns="0" tIns="12700" rIns="0" bIns="0" rtlCol="0">
              <a:spAutoFit/>
            </a:bodyPr>
            <a:lstStyle/>
            <a:p>
              <a:pPr marL="12700" marR="5080" algn="ctr">
                <a:spcBef>
                  <a:spcPts val="600"/>
                </a:spcBef>
                <a:spcAft>
                  <a:spcPts val="600"/>
                </a:spcAft>
              </a:pPr>
              <a:r>
                <a:rPr lang="tr-TR" sz="4800" dirty="0">
                  <a:solidFill>
                    <a:srgbClr val="206A5C"/>
                  </a:solidFill>
                  <a:latin typeface="Roboto" panose="02000000000000000000" pitchFamily="2" charset="0"/>
                  <a:ea typeface="Roboto" panose="02000000000000000000" pitchFamily="2" charset="0"/>
                  <a:cs typeface="Roboto" panose="02000000000000000000" pitchFamily="2" charset="0"/>
                </a:rPr>
                <a:t>…</a:t>
              </a:r>
            </a:p>
          </p:txBody>
        </p:sp>
      </p:grpSp>
    </p:spTree>
    <p:extLst>
      <p:ext uri="{BB962C8B-B14F-4D97-AF65-F5344CB8AC3E}">
        <p14:creationId xmlns:p14="http://schemas.microsoft.com/office/powerpoint/2010/main" val="16299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FC3D30F8-CEEE-BCDD-DA3D-9EE9E7950F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647700"/>
            <a:ext cx="18288000" cy="11885925"/>
          </a:xfrm>
          <a:prstGeom prst="rect">
            <a:avLst/>
          </a:prstGeom>
        </p:spPr>
      </p:pic>
      <p:sp>
        <p:nvSpPr>
          <p:cNvPr id="9" name="object 9"/>
          <p:cNvSpPr/>
          <p:nvPr/>
        </p:nvSpPr>
        <p:spPr>
          <a:xfrm>
            <a:off x="638278" y="14236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38897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Öğretmenin Regülasyonu İçin Öneriler</a:t>
            </a:r>
          </a:p>
        </p:txBody>
      </p:sp>
      <p:pic>
        <p:nvPicPr>
          <p:cNvPr id="3" name="Grafik 2">
            <a:extLst>
              <a:ext uri="{FF2B5EF4-FFF2-40B4-BE49-F238E27FC236}">
                <a16:creationId xmlns:a16="http://schemas.microsoft.com/office/drawing/2014/main" id="{51810A0F-7087-0EC2-3B47-DBF3608959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86000" y="2967509"/>
            <a:ext cx="3200400" cy="7214399"/>
          </a:xfrm>
          <a:prstGeom prst="rect">
            <a:avLst/>
          </a:prstGeom>
        </p:spPr>
      </p:pic>
    </p:spTree>
    <p:extLst>
      <p:ext uri="{BB962C8B-B14F-4D97-AF65-F5344CB8AC3E}">
        <p14:creationId xmlns:p14="http://schemas.microsoft.com/office/powerpoint/2010/main" val="5450365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6FE1247-B143-03D6-9750-2BB907592DD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50623"/>
          <a:stretch/>
        </p:blipFill>
        <p:spPr>
          <a:xfrm flipH="1">
            <a:off x="0" y="0"/>
            <a:ext cx="6045200" cy="9182100"/>
          </a:xfrm>
          <a:prstGeom prst="rect">
            <a:avLst/>
          </a:prstGeom>
        </p:spPr>
      </p:pic>
      <p:pic>
        <p:nvPicPr>
          <p:cNvPr id="13" name="Grafik 12">
            <a:extLst>
              <a:ext uri="{FF2B5EF4-FFF2-40B4-BE49-F238E27FC236}">
                <a16:creationId xmlns:a16="http://schemas.microsoft.com/office/drawing/2014/main" id="{0864A3B8-F171-FE0D-CC83-8C3BCBB434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5200" y="0"/>
            <a:ext cx="12242800" cy="9182100"/>
          </a:xfrm>
          <a:prstGeom prst="rect">
            <a:avLst/>
          </a:prstGeom>
        </p:spPr>
      </p:pic>
      <p:sp>
        <p:nvSpPr>
          <p:cNvPr id="9" name="object 9"/>
          <p:cNvSpPr/>
          <p:nvPr/>
        </p:nvSpPr>
        <p:spPr>
          <a:xfrm>
            <a:off x="638278" y="14236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38897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Öğretmenin Regülasyonu İçin Öneriler</a:t>
            </a:r>
          </a:p>
        </p:txBody>
      </p:sp>
      <p:grpSp>
        <p:nvGrpSpPr>
          <p:cNvPr id="7" name="Grup 6">
            <a:extLst>
              <a:ext uri="{FF2B5EF4-FFF2-40B4-BE49-F238E27FC236}">
                <a16:creationId xmlns:a16="http://schemas.microsoft.com/office/drawing/2014/main" id="{4618027F-2CA6-A3F1-98CA-20563C467AC7}"/>
              </a:ext>
            </a:extLst>
          </p:cNvPr>
          <p:cNvGrpSpPr/>
          <p:nvPr/>
        </p:nvGrpSpPr>
        <p:grpSpPr>
          <a:xfrm>
            <a:off x="0" y="2939440"/>
            <a:ext cx="18288000" cy="7347559"/>
            <a:chOff x="0" y="2939440"/>
            <a:chExt cx="18288000" cy="7347559"/>
          </a:xfrm>
        </p:grpSpPr>
        <p:pic>
          <p:nvPicPr>
            <p:cNvPr id="5" name="Grafik 4">
              <a:extLst>
                <a:ext uri="{FF2B5EF4-FFF2-40B4-BE49-F238E27FC236}">
                  <a16:creationId xmlns:a16="http://schemas.microsoft.com/office/drawing/2014/main" id="{F4BD0350-929B-77F0-8350-87B5A76C2DE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0448"/>
            <a:stretch/>
          </p:blipFill>
          <p:spPr>
            <a:xfrm>
              <a:off x="14036778" y="2939440"/>
              <a:ext cx="4251222" cy="7347559"/>
            </a:xfrm>
            <a:prstGeom prst="rect">
              <a:avLst/>
            </a:prstGeom>
          </p:spPr>
        </p:pic>
        <p:pic>
          <p:nvPicPr>
            <p:cNvPr id="6" name="Grafik 5">
              <a:extLst>
                <a:ext uri="{FF2B5EF4-FFF2-40B4-BE49-F238E27FC236}">
                  <a16:creationId xmlns:a16="http://schemas.microsoft.com/office/drawing/2014/main" id="{81319721-A272-D76B-5A6A-E4C38BAE20A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0448"/>
            <a:stretch/>
          </p:blipFill>
          <p:spPr>
            <a:xfrm>
              <a:off x="0" y="2939440"/>
              <a:ext cx="4251222" cy="7347559"/>
            </a:xfrm>
            <a:prstGeom prst="rect">
              <a:avLst/>
            </a:prstGeom>
          </p:spPr>
        </p:pic>
        <p:pic>
          <p:nvPicPr>
            <p:cNvPr id="4" name="Grafik 3">
              <a:extLst>
                <a:ext uri="{FF2B5EF4-FFF2-40B4-BE49-F238E27FC236}">
                  <a16:creationId xmlns:a16="http://schemas.microsoft.com/office/drawing/2014/main" id="{4D66BC94-E748-A2BA-881D-1C916B8405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2200" y="2939440"/>
              <a:ext cx="14385822" cy="7347559"/>
            </a:xfrm>
            <a:prstGeom prst="rect">
              <a:avLst/>
            </a:prstGeom>
          </p:spPr>
        </p:pic>
      </p:grpSp>
    </p:spTree>
    <p:extLst>
      <p:ext uri="{BB962C8B-B14F-4D97-AF65-F5344CB8AC3E}">
        <p14:creationId xmlns:p14="http://schemas.microsoft.com/office/powerpoint/2010/main" val="3143633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48927DD-751A-6DFE-6982-F94B091FF4F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0448"/>
          <a:stretch/>
        </p:blipFill>
        <p:spPr>
          <a:xfrm>
            <a:off x="0" y="2939440"/>
            <a:ext cx="18288000" cy="7347559"/>
          </a:xfrm>
          <a:prstGeom prst="rect">
            <a:avLst/>
          </a:prstGeom>
        </p:spPr>
      </p:pic>
      <p:pic>
        <p:nvPicPr>
          <p:cNvPr id="14" name="Grafik 13">
            <a:extLst>
              <a:ext uri="{FF2B5EF4-FFF2-40B4-BE49-F238E27FC236}">
                <a16:creationId xmlns:a16="http://schemas.microsoft.com/office/drawing/2014/main" id="{86FE1247-B143-03D6-9750-2BB907592DD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50623"/>
          <a:stretch/>
        </p:blipFill>
        <p:spPr>
          <a:xfrm flipH="1">
            <a:off x="0" y="0"/>
            <a:ext cx="6045200" cy="9182100"/>
          </a:xfrm>
          <a:prstGeom prst="rect">
            <a:avLst/>
          </a:prstGeom>
        </p:spPr>
      </p:pic>
      <p:pic>
        <p:nvPicPr>
          <p:cNvPr id="13" name="Grafik 12">
            <a:extLst>
              <a:ext uri="{FF2B5EF4-FFF2-40B4-BE49-F238E27FC236}">
                <a16:creationId xmlns:a16="http://schemas.microsoft.com/office/drawing/2014/main" id="{0864A3B8-F171-FE0D-CC83-8C3BCBB434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5200" y="0"/>
            <a:ext cx="12242800" cy="9182100"/>
          </a:xfrm>
          <a:prstGeom prst="rect">
            <a:avLst/>
          </a:prstGeom>
        </p:spPr>
      </p:pic>
      <p:sp>
        <p:nvSpPr>
          <p:cNvPr id="9" name="object 9"/>
          <p:cNvSpPr/>
          <p:nvPr/>
        </p:nvSpPr>
        <p:spPr>
          <a:xfrm>
            <a:off x="638278" y="14236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38897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Öğretmenin Regülasyonu İçin Öneriler</a:t>
            </a:r>
          </a:p>
        </p:txBody>
      </p:sp>
      <p:pic>
        <p:nvPicPr>
          <p:cNvPr id="3" name="Grafik 2">
            <a:extLst>
              <a:ext uri="{FF2B5EF4-FFF2-40B4-BE49-F238E27FC236}">
                <a16:creationId xmlns:a16="http://schemas.microsoft.com/office/drawing/2014/main" id="{723A63B3-ABEC-950D-F811-6EF72DB570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0" y="3390900"/>
            <a:ext cx="4848256" cy="7277100"/>
          </a:xfrm>
          <a:prstGeom prst="rect">
            <a:avLst/>
          </a:prstGeom>
        </p:spPr>
      </p:pic>
    </p:spTree>
    <p:extLst>
      <p:ext uri="{BB962C8B-B14F-4D97-AF65-F5344CB8AC3E}">
        <p14:creationId xmlns:p14="http://schemas.microsoft.com/office/powerpoint/2010/main" val="137403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48927DD-751A-6DFE-6982-F94B091FF4F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0448"/>
          <a:stretch/>
        </p:blipFill>
        <p:spPr>
          <a:xfrm>
            <a:off x="0" y="2939440"/>
            <a:ext cx="18288000" cy="7347559"/>
          </a:xfrm>
          <a:prstGeom prst="rect">
            <a:avLst/>
          </a:prstGeom>
        </p:spPr>
      </p:pic>
      <p:pic>
        <p:nvPicPr>
          <p:cNvPr id="14" name="Grafik 13">
            <a:extLst>
              <a:ext uri="{FF2B5EF4-FFF2-40B4-BE49-F238E27FC236}">
                <a16:creationId xmlns:a16="http://schemas.microsoft.com/office/drawing/2014/main" id="{86FE1247-B143-03D6-9750-2BB907592DD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50623"/>
          <a:stretch/>
        </p:blipFill>
        <p:spPr>
          <a:xfrm flipH="1">
            <a:off x="0" y="0"/>
            <a:ext cx="6045200" cy="9182100"/>
          </a:xfrm>
          <a:prstGeom prst="rect">
            <a:avLst/>
          </a:prstGeom>
        </p:spPr>
      </p:pic>
      <p:pic>
        <p:nvPicPr>
          <p:cNvPr id="13" name="Grafik 12">
            <a:extLst>
              <a:ext uri="{FF2B5EF4-FFF2-40B4-BE49-F238E27FC236}">
                <a16:creationId xmlns:a16="http://schemas.microsoft.com/office/drawing/2014/main" id="{0864A3B8-F171-FE0D-CC83-8C3BCBB434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5200" y="0"/>
            <a:ext cx="12242800" cy="9182100"/>
          </a:xfrm>
          <a:prstGeom prst="rect">
            <a:avLst/>
          </a:prstGeom>
        </p:spPr>
      </p:pic>
      <p:sp>
        <p:nvSpPr>
          <p:cNvPr id="9" name="object 9"/>
          <p:cNvSpPr/>
          <p:nvPr/>
        </p:nvSpPr>
        <p:spPr>
          <a:xfrm>
            <a:off x="638278" y="14236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38897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Öğretmenin Regülasyonu İçin Öneriler</a:t>
            </a:r>
          </a:p>
        </p:txBody>
      </p:sp>
      <p:pic>
        <p:nvPicPr>
          <p:cNvPr id="4" name="Grafik 3">
            <a:extLst>
              <a:ext uri="{FF2B5EF4-FFF2-40B4-BE49-F238E27FC236}">
                <a16:creationId xmlns:a16="http://schemas.microsoft.com/office/drawing/2014/main" id="{3F024A7A-C539-BFC1-53D1-50153DDFB3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0460" y="2400300"/>
            <a:ext cx="4384740" cy="11983331"/>
          </a:xfrm>
          <a:prstGeom prst="rect">
            <a:avLst/>
          </a:prstGeom>
        </p:spPr>
      </p:pic>
    </p:spTree>
    <p:extLst>
      <p:ext uri="{BB962C8B-B14F-4D97-AF65-F5344CB8AC3E}">
        <p14:creationId xmlns:p14="http://schemas.microsoft.com/office/powerpoint/2010/main" val="252774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6CDA7ADC-7920-5417-D7D3-96655518E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0" y="-8792"/>
            <a:ext cx="18323169" cy="11448891"/>
          </a:xfrm>
          <a:prstGeom prst="rect">
            <a:avLst/>
          </a:prstGeom>
        </p:spPr>
      </p:pic>
      <p:sp>
        <p:nvSpPr>
          <p:cNvPr id="9" name="object 9"/>
          <p:cNvSpPr/>
          <p:nvPr/>
        </p:nvSpPr>
        <p:spPr>
          <a:xfrm>
            <a:off x="638278" y="14236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388972"/>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highlight>
                  <a:srgbClr val="FFCC29"/>
                </a:highlight>
                <a:latin typeface="Roboto Condensed" panose="02000000000000000000" pitchFamily="2" charset="0"/>
                <a:ea typeface="Roboto Condensed" panose="02000000000000000000" pitchFamily="2" charset="0"/>
                <a:cs typeface="Roboto Condensed" panose="02000000000000000000" pitchFamily="2" charset="0"/>
              </a:rPr>
              <a:t>Öğretmenin Regülasyonu İçin Öneriler</a:t>
            </a:r>
          </a:p>
        </p:txBody>
      </p:sp>
      <p:pic>
        <p:nvPicPr>
          <p:cNvPr id="3" name="Grafik 2">
            <a:extLst>
              <a:ext uri="{FF2B5EF4-FFF2-40B4-BE49-F238E27FC236}">
                <a16:creationId xmlns:a16="http://schemas.microsoft.com/office/drawing/2014/main" id="{D562AE81-06E7-F134-6411-618D18828F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95600" y="2423082"/>
            <a:ext cx="10894655" cy="9008226"/>
          </a:xfrm>
          <a:prstGeom prst="rect">
            <a:avLst/>
          </a:prstGeom>
        </p:spPr>
      </p:pic>
    </p:spTree>
    <p:extLst>
      <p:ext uri="{BB962C8B-B14F-4D97-AF65-F5344CB8AC3E}">
        <p14:creationId xmlns:p14="http://schemas.microsoft.com/office/powerpoint/2010/main" val="1473130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4DDE5A20-9CB2-3412-A2E9-F1427AB06AE8}"/>
              </a:ext>
            </a:extLst>
          </p:cNvPr>
          <p:cNvGrpSpPr/>
          <p:nvPr/>
        </p:nvGrpSpPr>
        <p:grpSpPr>
          <a:xfrm>
            <a:off x="0" y="-33357"/>
            <a:ext cx="18288000" cy="10362506"/>
            <a:chOff x="0" y="-33357"/>
            <a:chExt cx="18288000" cy="10362506"/>
          </a:xfrm>
        </p:grpSpPr>
        <p:sp>
          <p:nvSpPr>
            <p:cNvPr id="5" name="Dikdörtgen 4">
              <a:extLst>
                <a:ext uri="{FF2B5EF4-FFF2-40B4-BE49-F238E27FC236}">
                  <a16:creationId xmlns:a16="http://schemas.microsoft.com/office/drawing/2014/main" id="{A3BD20C9-AE8F-B161-B347-E6A2F807B8E8}"/>
                </a:ext>
              </a:extLst>
            </p:cNvPr>
            <p:cNvSpPr/>
            <p:nvPr/>
          </p:nvSpPr>
          <p:spPr>
            <a:xfrm>
              <a:off x="0" y="-33357"/>
              <a:ext cx="18288000" cy="5299522"/>
            </a:xfrm>
            <a:prstGeom prst="rect">
              <a:avLst/>
            </a:prstGeom>
            <a:solidFill>
              <a:srgbClr val="F2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F9722DB9-F7AE-0BF8-DE9B-1698A228B167}"/>
                </a:ext>
              </a:extLst>
            </p:cNvPr>
            <p:cNvSpPr/>
            <p:nvPr/>
          </p:nvSpPr>
          <p:spPr>
            <a:xfrm>
              <a:off x="0" y="5029627"/>
              <a:ext cx="18288000" cy="5299522"/>
            </a:xfrm>
            <a:prstGeom prst="rect">
              <a:avLst/>
            </a:prstGeom>
            <a:solidFill>
              <a:srgbClr val="99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74F46967-C9A7-9824-D562-315E383DC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536" y="0"/>
              <a:ext cx="14134928" cy="10287000"/>
            </a:xfrm>
            <a:prstGeom prst="rect">
              <a:avLst/>
            </a:prstGeom>
          </p:spPr>
        </p:pic>
      </p:grpSp>
      <p:sp>
        <p:nvSpPr>
          <p:cNvPr id="9" name="object 9"/>
          <p:cNvSpPr/>
          <p:nvPr/>
        </p:nvSpPr>
        <p:spPr>
          <a:xfrm>
            <a:off x="638278" y="131804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440879"/>
            <a:ext cx="143858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Öğretmenin Regülasyonu İçin Öneriler</a:t>
            </a:r>
            <a:endParaRPr lang="tr-TR" spc="60" dirty="0">
              <a:highlight>
                <a:srgbClr val="F2E7E7"/>
              </a:highlight>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3" name="Grafik 2">
            <a:extLst>
              <a:ext uri="{FF2B5EF4-FFF2-40B4-BE49-F238E27FC236}">
                <a16:creationId xmlns:a16="http://schemas.microsoft.com/office/drawing/2014/main" id="{11BE6099-5085-E921-5686-EDCD201C9A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7158" y="1613693"/>
            <a:ext cx="5791200" cy="11376652"/>
          </a:xfrm>
          <a:prstGeom prst="rect">
            <a:avLst/>
          </a:prstGeom>
        </p:spPr>
      </p:pic>
    </p:spTree>
    <p:extLst>
      <p:ext uri="{BB962C8B-B14F-4D97-AF65-F5344CB8AC3E}">
        <p14:creationId xmlns:p14="http://schemas.microsoft.com/office/powerpoint/2010/main" val="13272004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981199" y="3619500"/>
            <a:ext cx="14325602" cy="2754600"/>
          </a:xfrm>
          <a:prstGeom prst="rect">
            <a:avLst/>
          </a:prstGeom>
        </p:spPr>
        <p:txBody>
          <a:bodyPr vert="horz" wrap="square" lIns="0" tIns="15240" rIns="0" bIns="0" rtlCol="0">
            <a:spAutoFit/>
          </a:bodyPr>
          <a:lstStyle/>
          <a:p>
            <a:pPr marL="12700" algn="ctr">
              <a:lnSpc>
                <a:spcPct val="100000"/>
              </a:lnSpc>
              <a:spcBef>
                <a:spcPts val="120"/>
              </a:spcBef>
            </a:pPr>
            <a:r>
              <a:rPr lang="tr-TR" sz="17800" spc="-75" dirty="0">
                <a:solidFill>
                  <a:srgbClr val="206A5C"/>
                </a:solidFill>
                <a:latin typeface="Roboto Black" panose="02000000000000000000" pitchFamily="2" charset="0"/>
                <a:ea typeface="Roboto Black" panose="02000000000000000000" pitchFamily="2" charset="0"/>
                <a:cs typeface="Roboto Black" panose="02000000000000000000" pitchFamily="2" charset="0"/>
              </a:rPr>
              <a:t>Soru &amp; Cevap</a:t>
            </a:r>
            <a:endParaRPr sz="17800" spc="-210" dirty="0">
              <a:solidFill>
                <a:srgbClr val="206A5C"/>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3" name="object 3"/>
          <p:cNvSpPr/>
          <p:nvPr/>
        </p:nvSpPr>
        <p:spPr>
          <a:xfrm>
            <a:off x="531" y="363"/>
            <a:ext cx="5634836" cy="3619137"/>
          </a:xfrm>
          <a:custGeom>
            <a:avLst/>
            <a:gdLst/>
            <a:ahLst/>
            <a:cxnLst/>
            <a:rect l="l" t="t" r="r" b="b"/>
            <a:pathLst>
              <a:path w="5884545" h="3779520">
                <a:moveTo>
                  <a:pt x="5279873" y="2303534"/>
                </a:moveTo>
                <a:lnTo>
                  <a:pt x="5513793" y="2122448"/>
                </a:lnTo>
                <a:lnTo>
                  <a:pt x="5501736" y="2147843"/>
                </a:lnTo>
                <a:lnTo>
                  <a:pt x="5303996" y="2300920"/>
                </a:lnTo>
                <a:lnTo>
                  <a:pt x="5279873" y="2303534"/>
                </a:lnTo>
                <a:close/>
              </a:path>
              <a:path w="5884545" h="3779520">
                <a:moveTo>
                  <a:pt x="5201177" y="2332333"/>
                </a:moveTo>
                <a:lnTo>
                  <a:pt x="5581132" y="2038198"/>
                </a:lnTo>
                <a:lnTo>
                  <a:pt x="5554507" y="2090930"/>
                </a:lnTo>
                <a:lnTo>
                  <a:pt x="5263758" y="2316009"/>
                </a:lnTo>
                <a:lnTo>
                  <a:pt x="5240093" y="2318268"/>
                </a:lnTo>
                <a:lnTo>
                  <a:pt x="5224419" y="2330402"/>
                </a:lnTo>
                <a:lnTo>
                  <a:pt x="5201177" y="2332333"/>
                </a:lnTo>
                <a:close/>
              </a:path>
              <a:path w="5884545" h="3779520">
                <a:moveTo>
                  <a:pt x="6976" y="9334"/>
                </a:moveTo>
                <a:lnTo>
                  <a:pt x="5101994" y="0"/>
                </a:lnTo>
                <a:lnTo>
                  <a:pt x="5143966" y="31750"/>
                </a:lnTo>
                <a:lnTo>
                  <a:pt x="5177523" y="53955"/>
                </a:lnTo>
                <a:lnTo>
                  <a:pt x="5210518" y="76595"/>
                </a:lnTo>
                <a:lnTo>
                  <a:pt x="5242945" y="99674"/>
                </a:lnTo>
                <a:lnTo>
                  <a:pt x="5274797" y="123199"/>
                </a:lnTo>
                <a:lnTo>
                  <a:pt x="5306067" y="147174"/>
                </a:lnTo>
                <a:lnTo>
                  <a:pt x="5336750" y="171603"/>
                </a:lnTo>
                <a:lnTo>
                  <a:pt x="5366839" y="196493"/>
                </a:lnTo>
                <a:lnTo>
                  <a:pt x="5396327" y="221848"/>
                </a:lnTo>
                <a:lnTo>
                  <a:pt x="5425207" y="247673"/>
                </a:lnTo>
                <a:lnTo>
                  <a:pt x="5445700" y="263930"/>
                </a:lnTo>
                <a:lnTo>
                  <a:pt x="5473347" y="290710"/>
                </a:lnTo>
                <a:lnTo>
                  <a:pt x="5500367" y="317975"/>
                </a:lnTo>
                <a:lnTo>
                  <a:pt x="5526755" y="345730"/>
                </a:lnTo>
                <a:lnTo>
                  <a:pt x="5552502" y="373980"/>
                </a:lnTo>
                <a:lnTo>
                  <a:pt x="5577604" y="402730"/>
                </a:lnTo>
                <a:lnTo>
                  <a:pt x="5602053" y="431986"/>
                </a:lnTo>
                <a:lnTo>
                  <a:pt x="5641195" y="481989"/>
                </a:lnTo>
                <a:lnTo>
                  <a:pt x="5663648" y="512789"/>
                </a:lnTo>
                <a:lnTo>
                  <a:pt x="5685423" y="544115"/>
                </a:lnTo>
                <a:lnTo>
                  <a:pt x="5698739" y="565928"/>
                </a:lnTo>
                <a:lnTo>
                  <a:pt x="5719138" y="598319"/>
                </a:lnTo>
                <a:lnTo>
                  <a:pt x="5738840" y="631250"/>
                </a:lnTo>
                <a:lnTo>
                  <a:pt x="5750063" y="654683"/>
                </a:lnTo>
                <a:lnTo>
                  <a:pt x="5768349" y="688709"/>
                </a:lnTo>
                <a:lnTo>
                  <a:pt x="5785919" y="723290"/>
                </a:lnTo>
                <a:lnTo>
                  <a:pt x="5794990" y="748389"/>
                </a:lnTo>
                <a:lnTo>
                  <a:pt x="5811106" y="784095"/>
                </a:lnTo>
                <a:lnTo>
                  <a:pt x="5818712" y="810329"/>
                </a:lnTo>
                <a:lnTo>
                  <a:pt x="5833348" y="847181"/>
                </a:lnTo>
                <a:lnTo>
                  <a:pt x="5839461" y="874570"/>
                </a:lnTo>
                <a:lnTo>
                  <a:pt x="5852592" y="912587"/>
                </a:lnTo>
                <a:lnTo>
                  <a:pt x="5857187" y="941152"/>
                </a:lnTo>
                <a:lnTo>
                  <a:pt x="5861013" y="970312"/>
                </a:lnTo>
                <a:lnTo>
                  <a:pt x="5871838" y="1010114"/>
                </a:lnTo>
                <a:lnTo>
                  <a:pt x="5874107" y="1040479"/>
                </a:lnTo>
                <a:lnTo>
                  <a:pt x="5875588" y="1071454"/>
                </a:lnTo>
                <a:lnTo>
                  <a:pt x="5884048" y="1113087"/>
                </a:lnTo>
                <a:lnTo>
                  <a:pt x="5883011" y="1178133"/>
                </a:lnTo>
                <a:lnTo>
                  <a:pt x="5878717" y="1245700"/>
                </a:lnTo>
                <a:lnTo>
                  <a:pt x="5871116" y="1315828"/>
                </a:lnTo>
                <a:lnTo>
                  <a:pt x="5860155" y="1388556"/>
                </a:lnTo>
                <a:lnTo>
                  <a:pt x="5845782" y="1463925"/>
                </a:lnTo>
                <a:lnTo>
                  <a:pt x="5837301" y="1502613"/>
                </a:lnTo>
                <a:lnTo>
                  <a:pt x="5827947" y="1541975"/>
                </a:lnTo>
                <a:lnTo>
                  <a:pt x="5817715" y="1582018"/>
                </a:lnTo>
                <a:lnTo>
                  <a:pt x="5798823" y="1612704"/>
                </a:lnTo>
                <a:lnTo>
                  <a:pt x="5786813" y="1654122"/>
                </a:lnTo>
                <a:lnTo>
                  <a:pt x="5775437" y="1695051"/>
                </a:lnTo>
                <a:lnTo>
                  <a:pt x="5738588" y="1755698"/>
                </a:lnTo>
                <a:lnTo>
                  <a:pt x="5728647" y="1795515"/>
                </a:lnTo>
                <a:lnTo>
                  <a:pt x="5694591" y="1854001"/>
                </a:lnTo>
                <a:lnTo>
                  <a:pt x="5662309" y="1911113"/>
                </a:lnTo>
                <a:lnTo>
                  <a:pt x="5631731" y="1966906"/>
                </a:lnTo>
                <a:lnTo>
                  <a:pt x="5602787" y="2021434"/>
                </a:lnTo>
                <a:lnTo>
                  <a:pt x="5185908" y="2344154"/>
                </a:lnTo>
                <a:lnTo>
                  <a:pt x="5163054" y="2345785"/>
                </a:lnTo>
                <a:lnTo>
                  <a:pt x="5148155" y="2357319"/>
                </a:lnTo>
                <a:lnTo>
                  <a:pt x="5103317" y="2359908"/>
                </a:lnTo>
                <a:lnTo>
                  <a:pt x="5081133" y="2361020"/>
                </a:lnTo>
                <a:lnTo>
                  <a:pt x="5066870" y="2372062"/>
                </a:lnTo>
                <a:lnTo>
                  <a:pt x="5001546" y="2374449"/>
                </a:lnTo>
                <a:lnTo>
                  <a:pt x="4915956" y="2376464"/>
                </a:lnTo>
                <a:lnTo>
                  <a:pt x="4852590" y="2377335"/>
                </a:lnTo>
                <a:lnTo>
                  <a:pt x="4823805" y="2367498"/>
                </a:lnTo>
                <a:lnTo>
                  <a:pt x="4760980" y="2367950"/>
                </a:lnTo>
                <a:lnTo>
                  <a:pt x="4732305" y="2358027"/>
                </a:lnTo>
                <a:lnTo>
                  <a:pt x="4669601" y="2358386"/>
                </a:lnTo>
                <a:lnTo>
                  <a:pt x="4640896" y="2348486"/>
                </a:lnTo>
                <a:lnTo>
                  <a:pt x="4598938" y="2348845"/>
                </a:lnTo>
                <a:lnTo>
                  <a:pt x="4570119" y="2339034"/>
                </a:lnTo>
                <a:lnTo>
                  <a:pt x="4549018" y="2339308"/>
                </a:lnTo>
                <a:lnTo>
                  <a:pt x="4448336" y="2320884"/>
                </a:lnTo>
                <a:lnTo>
                  <a:pt x="4426826" y="2321475"/>
                </a:lnTo>
                <a:lnTo>
                  <a:pt x="4397434" y="2312107"/>
                </a:lnTo>
                <a:lnTo>
                  <a:pt x="4375699" y="2312872"/>
                </a:lnTo>
                <a:lnTo>
                  <a:pt x="4346064" y="2303692"/>
                </a:lnTo>
                <a:lnTo>
                  <a:pt x="4301931" y="2305735"/>
                </a:lnTo>
                <a:lnTo>
                  <a:pt x="4271867" y="2296887"/>
                </a:lnTo>
                <a:lnTo>
                  <a:pt x="4249416" y="2298206"/>
                </a:lnTo>
                <a:lnTo>
                  <a:pt x="4219022" y="2289614"/>
                </a:lnTo>
                <a:lnTo>
                  <a:pt x="4196224" y="2291202"/>
                </a:lnTo>
                <a:lnTo>
                  <a:pt x="4165464" y="2282893"/>
                </a:lnTo>
                <a:lnTo>
                  <a:pt x="4142283" y="2284777"/>
                </a:lnTo>
                <a:lnTo>
                  <a:pt x="4111124" y="2276777"/>
                </a:lnTo>
                <a:lnTo>
                  <a:pt x="4063704" y="2281364"/>
                </a:lnTo>
                <a:lnTo>
                  <a:pt x="4031879" y="2273880"/>
                </a:lnTo>
                <a:lnTo>
                  <a:pt x="4007588" y="2276624"/>
                </a:lnTo>
                <a:lnTo>
                  <a:pt x="3975275" y="2269517"/>
                </a:lnTo>
                <a:lnTo>
                  <a:pt x="3925417" y="2275992"/>
                </a:lnTo>
                <a:lnTo>
                  <a:pt x="3892307" y="2269502"/>
                </a:lnTo>
                <a:lnTo>
                  <a:pt x="3840776" y="2277272"/>
                </a:lnTo>
                <a:lnTo>
                  <a:pt x="3806789" y="2271461"/>
                </a:lnTo>
                <a:lnTo>
                  <a:pt x="3753428" y="2280649"/>
                </a:lnTo>
                <a:lnTo>
                  <a:pt x="3698757" y="2290849"/>
                </a:lnTo>
                <a:lnTo>
                  <a:pt x="3663136" y="2286303"/>
                </a:lnTo>
                <a:lnTo>
                  <a:pt x="3606372" y="2298124"/>
                </a:lnTo>
                <a:lnTo>
                  <a:pt x="3548125" y="2311094"/>
                </a:lnTo>
                <a:lnTo>
                  <a:pt x="3488325" y="2325265"/>
                </a:lnTo>
                <a:lnTo>
                  <a:pt x="3426901" y="2340694"/>
                </a:lnTo>
                <a:lnTo>
                  <a:pt x="3363784" y="2357433"/>
                </a:lnTo>
                <a:lnTo>
                  <a:pt x="3306678" y="2385581"/>
                </a:lnTo>
                <a:lnTo>
                  <a:pt x="3239964" y="2405105"/>
                </a:lnTo>
                <a:lnTo>
                  <a:pt x="3213672" y="2425458"/>
                </a:lnTo>
                <a:lnTo>
                  <a:pt x="3144076" y="2447213"/>
                </a:lnTo>
                <a:lnTo>
                  <a:pt x="3116304" y="2468713"/>
                </a:lnTo>
                <a:lnTo>
                  <a:pt x="3080246" y="2480566"/>
                </a:lnTo>
                <a:lnTo>
                  <a:pt x="3051443" y="2502863"/>
                </a:lnTo>
                <a:lnTo>
                  <a:pt x="3014337" y="2515527"/>
                </a:lnTo>
                <a:lnTo>
                  <a:pt x="2923084" y="2586169"/>
                </a:lnTo>
                <a:lnTo>
                  <a:pt x="2883777" y="2600537"/>
                </a:lnTo>
                <a:lnTo>
                  <a:pt x="1432023" y="3724388"/>
                </a:lnTo>
                <a:lnTo>
                  <a:pt x="1280033" y="3761745"/>
                </a:lnTo>
                <a:lnTo>
                  <a:pt x="1242416" y="3758744"/>
                </a:lnTo>
                <a:lnTo>
                  <a:pt x="1183338" y="3772356"/>
                </a:lnTo>
                <a:lnTo>
                  <a:pt x="1146343" y="3768874"/>
                </a:lnTo>
                <a:lnTo>
                  <a:pt x="1117342" y="3775264"/>
                </a:lnTo>
                <a:lnTo>
                  <a:pt x="1080794" y="3771435"/>
                </a:lnTo>
                <a:lnTo>
                  <a:pt x="1052255" y="3777468"/>
                </a:lnTo>
                <a:lnTo>
                  <a:pt x="1016181" y="3773272"/>
                </a:lnTo>
                <a:lnTo>
                  <a:pt x="988129" y="3778928"/>
                </a:lnTo>
                <a:lnTo>
                  <a:pt x="952556" y="3774344"/>
                </a:lnTo>
                <a:lnTo>
                  <a:pt x="917244" y="3769559"/>
                </a:lnTo>
                <a:lnTo>
                  <a:pt x="889973" y="3774609"/>
                </a:lnTo>
                <a:lnTo>
                  <a:pt x="820711" y="3763984"/>
                </a:lnTo>
                <a:lnTo>
                  <a:pt x="752597" y="3752470"/>
                </a:lnTo>
                <a:lnTo>
                  <a:pt x="685685" y="3740026"/>
                </a:lnTo>
                <a:lnTo>
                  <a:pt x="660470" y="3743485"/>
                </a:lnTo>
                <a:lnTo>
                  <a:pt x="620027" y="3726611"/>
                </a:lnTo>
                <a:lnTo>
                  <a:pt x="587686" y="3719526"/>
                </a:lnTo>
                <a:lnTo>
                  <a:pt x="555678" y="3712183"/>
                </a:lnTo>
                <a:lnTo>
                  <a:pt x="492689" y="3696702"/>
                </a:lnTo>
                <a:lnTo>
                  <a:pt x="431115" y="3680125"/>
                </a:lnTo>
                <a:lnTo>
                  <a:pt x="393101" y="3661371"/>
                </a:lnTo>
                <a:lnTo>
                  <a:pt x="363235" y="3652370"/>
                </a:lnTo>
                <a:lnTo>
                  <a:pt x="333749" y="3643075"/>
                </a:lnTo>
                <a:lnTo>
                  <a:pt x="304649" y="3633480"/>
                </a:lnTo>
                <a:lnTo>
                  <a:pt x="268169" y="3613538"/>
                </a:lnTo>
                <a:lnTo>
                  <a:pt x="239864" y="3603329"/>
                </a:lnTo>
                <a:lnTo>
                  <a:pt x="204191" y="3582762"/>
                </a:lnTo>
                <a:lnTo>
                  <a:pt x="176706" y="3571918"/>
                </a:lnTo>
                <a:lnTo>
                  <a:pt x="149641" y="3560748"/>
                </a:lnTo>
                <a:lnTo>
                  <a:pt x="115228" y="3539205"/>
                </a:lnTo>
                <a:lnTo>
                  <a:pt x="81249" y="3517327"/>
                </a:lnTo>
                <a:lnTo>
                  <a:pt x="55484" y="3505151"/>
                </a:lnTo>
                <a:lnTo>
                  <a:pt x="22392" y="3482587"/>
                </a:lnTo>
                <a:lnTo>
                  <a:pt x="0" y="3467800"/>
                </a:lnTo>
                <a:lnTo>
                  <a:pt x="6976" y="9334"/>
                </a:lnTo>
                <a:close/>
              </a:path>
              <a:path w="5884545" h="3779520">
                <a:moveTo>
                  <a:pt x="1894631" y="3526876"/>
                </a:moveTo>
                <a:lnTo>
                  <a:pt x="2093966" y="3372564"/>
                </a:lnTo>
                <a:lnTo>
                  <a:pt x="2076750" y="3401952"/>
                </a:lnTo>
                <a:lnTo>
                  <a:pt x="1927202" y="3517722"/>
                </a:lnTo>
                <a:lnTo>
                  <a:pt x="1894631" y="3526876"/>
                </a:lnTo>
                <a:close/>
              </a:path>
              <a:path w="5884545" h="3779520">
                <a:moveTo>
                  <a:pt x="1812816" y="3574150"/>
                </a:moveTo>
                <a:lnTo>
                  <a:pt x="2161140" y="3304501"/>
                </a:lnTo>
                <a:lnTo>
                  <a:pt x="2143942" y="3333876"/>
                </a:lnTo>
                <a:lnTo>
                  <a:pt x="1845205" y="3565138"/>
                </a:lnTo>
                <a:lnTo>
                  <a:pt x="1812816" y="3574150"/>
                </a:lnTo>
                <a:close/>
              </a:path>
              <a:path w="5884545" h="3779520">
                <a:moveTo>
                  <a:pt x="1432023" y="3724388"/>
                </a:moveTo>
                <a:lnTo>
                  <a:pt x="2646535" y="2784194"/>
                </a:lnTo>
                <a:lnTo>
                  <a:pt x="2617953" y="2822381"/>
                </a:lnTo>
                <a:lnTo>
                  <a:pt x="2543306" y="2880168"/>
                </a:lnTo>
                <a:lnTo>
                  <a:pt x="2512772" y="2919866"/>
                </a:lnTo>
                <a:lnTo>
                  <a:pt x="2473794" y="2950040"/>
                </a:lnTo>
                <a:lnTo>
                  <a:pt x="2409347" y="3032052"/>
                </a:lnTo>
                <a:lnTo>
                  <a:pt x="2368312" y="3063819"/>
                </a:lnTo>
                <a:lnTo>
                  <a:pt x="2228144" y="3236571"/>
                </a:lnTo>
                <a:lnTo>
                  <a:pt x="2203248" y="3255843"/>
                </a:lnTo>
                <a:lnTo>
                  <a:pt x="2186094" y="3285184"/>
                </a:lnTo>
                <a:lnTo>
                  <a:pt x="1763816" y="3612083"/>
                </a:lnTo>
                <a:lnTo>
                  <a:pt x="1699616" y="3629661"/>
                </a:lnTo>
                <a:lnTo>
                  <a:pt x="1675439" y="3648377"/>
                </a:lnTo>
                <a:lnTo>
                  <a:pt x="1643594" y="3656969"/>
                </a:lnTo>
                <a:lnTo>
                  <a:pt x="1619638" y="3675514"/>
                </a:lnTo>
                <a:lnTo>
                  <a:pt x="1432023" y="3724388"/>
                </a:lnTo>
                <a:close/>
              </a:path>
            </a:pathLst>
          </a:custGeom>
          <a:solidFill>
            <a:srgbClr val="206A5C"/>
          </a:solidFill>
        </p:spPr>
        <p:txBody>
          <a:bodyPr wrap="square" lIns="0" tIns="0" rIns="0" bIns="0" rtlCol="0"/>
          <a:lstStyle/>
          <a:p>
            <a:endParaRPr/>
          </a:p>
        </p:txBody>
      </p:sp>
      <p:sp>
        <p:nvSpPr>
          <p:cNvPr id="5" name="object 5"/>
          <p:cNvSpPr/>
          <p:nvPr/>
        </p:nvSpPr>
        <p:spPr>
          <a:xfrm>
            <a:off x="14401800" y="5981700"/>
            <a:ext cx="3886714" cy="4305358"/>
          </a:xfrm>
          <a:custGeom>
            <a:avLst/>
            <a:gdLst/>
            <a:ahLst/>
            <a:cxnLst/>
            <a:rect l="l" t="t" r="r" b="b"/>
            <a:pathLst>
              <a:path w="4572000" h="4735195">
                <a:moveTo>
                  <a:pt x="2753896" y="79160"/>
                </a:moveTo>
                <a:lnTo>
                  <a:pt x="4005434" y="79160"/>
                </a:lnTo>
                <a:lnTo>
                  <a:pt x="3953997" y="79005"/>
                </a:lnTo>
                <a:lnTo>
                  <a:pt x="3902563" y="77918"/>
                </a:lnTo>
                <a:lnTo>
                  <a:pt x="3851137" y="75897"/>
                </a:lnTo>
                <a:lnTo>
                  <a:pt x="3799724" y="72937"/>
                </a:lnTo>
                <a:lnTo>
                  <a:pt x="3748332" y="69036"/>
                </a:lnTo>
                <a:lnTo>
                  <a:pt x="3696966" y="64188"/>
                </a:lnTo>
                <a:lnTo>
                  <a:pt x="3645891" y="58401"/>
                </a:lnTo>
                <a:lnTo>
                  <a:pt x="3594911" y="51809"/>
                </a:lnTo>
                <a:lnTo>
                  <a:pt x="3391250" y="22501"/>
                </a:lnTo>
                <a:lnTo>
                  <a:pt x="3340403" y="15734"/>
                </a:lnTo>
                <a:lnTo>
                  <a:pt x="3289371" y="9681"/>
                </a:lnTo>
                <a:lnTo>
                  <a:pt x="3238225" y="4612"/>
                </a:lnTo>
                <a:lnTo>
                  <a:pt x="3185146" y="1099"/>
                </a:lnTo>
                <a:lnTo>
                  <a:pt x="3132441" y="0"/>
                </a:lnTo>
                <a:lnTo>
                  <a:pt x="3080097" y="1452"/>
                </a:lnTo>
                <a:lnTo>
                  <a:pt x="3028103" y="5595"/>
                </a:lnTo>
                <a:lnTo>
                  <a:pt x="2976443" y="12565"/>
                </a:lnTo>
                <a:lnTo>
                  <a:pt x="2925052" y="22514"/>
                </a:lnTo>
                <a:lnTo>
                  <a:pt x="2874077" y="35540"/>
                </a:lnTo>
                <a:lnTo>
                  <a:pt x="2823345" y="51821"/>
                </a:lnTo>
                <a:lnTo>
                  <a:pt x="2775607" y="69912"/>
                </a:lnTo>
                <a:lnTo>
                  <a:pt x="2753896" y="79160"/>
                </a:lnTo>
                <a:close/>
              </a:path>
              <a:path w="4572000" h="4735195">
                <a:moveTo>
                  <a:pt x="20834" y="4735136"/>
                </a:moveTo>
                <a:lnTo>
                  <a:pt x="4571484" y="4735136"/>
                </a:lnTo>
                <a:lnTo>
                  <a:pt x="4571484" y="46850"/>
                </a:lnTo>
                <a:lnTo>
                  <a:pt x="4313745" y="60759"/>
                </a:lnTo>
                <a:lnTo>
                  <a:pt x="4262427" y="66109"/>
                </a:lnTo>
                <a:lnTo>
                  <a:pt x="4211074" y="70550"/>
                </a:lnTo>
                <a:lnTo>
                  <a:pt x="4159691" y="74080"/>
                </a:lnTo>
                <a:lnTo>
                  <a:pt x="4108287" y="76694"/>
                </a:lnTo>
                <a:lnTo>
                  <a:pt x="4056865" y="78389"/>
                </a:lnTo>
                <a:lnTo>
                  <a:pt x="4005434" y="79160"/>
                </a:lnTo>
                <a:lnTo>
                  <a:pt x="2753896" y="79160"/>
                </a:lnTo>
                <a:lnTo>
                  <a:pt x="2728918" y="89800"/>
                </a:lnTo>
                <a:lnTo>
                  <a:pt x="2683171" y="111311"/>
                </a:lnTo>
                <a:lnTo>
                  <a:pt x="2638256" y="134271"/>
                </a:lnTo>
                <a:lnTo>
                  <a:pt x="2594066" y="158507"/>
                </a:lnTo>
                <a:lnTo>
                  <a:pt x="2550491" y="183846"/>
                </a:lnTo>
                <a:lnTo>
                  <a:pt x="2507423" y="210115"/>
                </a:lnTo>
                <a:lnTo>
                  <a:pt x="2464754" y="237139"/>
                </a:lnTo>
                <a:lnTo>
                  <a:pt x="2422375" y="264745"/>
                </a:lnTo>
                <a:lnTo>
                  <a:pt x="2253781" y="377179"/>
                </a:lnTo>
                <a:lnTo>
                  <a:pt x="2211268" y="404408"/>
                </a:lnTo>
                <a:lnTo>
                  <a:pt x="2168260" y="430822"/>
                </a:lnTo>
                <a:lnTo>
                  <a:pt x="2124665" y="456232"/>
                </a:lnTo>
                <a:lnTo>
                  <a:pt x="2080390" y="480449"/>
                </a:lnTo>
                <a:lnTo>
                  <a:pt x="2035343" y="503282"/>
                </a:lnTo>
                <a:lnTo>
                  <a:pt x="1987352" y="525333"/>
                </a:lnTo>
                <a:lnTo>
                  <a:pt x="1938621" y="545508"/>
                </a:lnTo>
                <a:lnTo>
                  <a:pt x="1889293" y="564155"/>
                </a:lnTo>
                <a:lnTo>
                  <a:pt x="1839511" y="581617"/>
                </a:lnTo>
                <a:lnTo>
                  <a:pt x="1789417" y="598239"/>
                </a:lnTo>
                <a:lnTo>
                  <a:pt x="1385339" y="723653"/>
                </a:lnTo>
                <a:lnTo>
                  <a:pt x="1284754" y="756424"/>
                </a:lnTo>
                <a:lnTo>
                  <a:pt x="1234707" y="773553"/>
                </a:lnTo>
                <a:lnTo>
                  <a:pt x="1184866" y="791306"/>
                </a:lnTo>
                <a:lnTo>
                  <a:pt x="1138825" y="808403"/>
                </a:lnTo>
                <a:lnTo>
                  <a:pt x="1092941" y="826222"/>
                </a:lnTo>
                <a:lnTo>
                  <a:pt x="1047319" y="844872"/>
                </a:lnTo>
                <a:lnTo>
                  <a:pt x="1002067" y="864461"/>
                </a:lnTo>
                <a:lnTo>
                  <a:pt x="957292" y="885097"/>
                </a:lnTo>
                <a:lnTo>
                  <a:pt x="913098" y="906889"/>
                </a:lnTo>
                <a:lnTo>
                  <a:pt x="869594" y="929945"/>
                </a:lnTo>
                <a:lnTo>
                  <a:pt x="826886" y="954374"/>
                </a:lnTo>
                <a:lnTo>
                  <a:pt x="785079" y="980283"/>
                </a:lnTo>
                <a:lnTo>
                  <a:pt x="744281" y="1007781"/>
                </a:lnTo>
                <a:lnTo>
                  <a:pt x="704599" y="1036977"/>
                </a:lnTo>
                <a:lnTo>
                  <a:pt x="667041" y="1067395"/>
                </a:lnTo>
                <a:lnTo>
                  <a:pt x="631126" y="1099627"/>
                </a:lnTo>
                <a:lnTo>
                  <a:pt x="597006" y="1133625"/>
                </a:lnTo>
                <a:lnTo>
                  <a:pt x="564831" y="1169343"/>
                </a:lnTo>
                <a:lnTo>
                  <a:pt x="534753" y="1206734"/>
                </a:lnTo>
                <a:lnTo>
                  <a:pt x="506922" y="1245750"/>
                </a:lnTo>
                <a:lnTo>
                  <a:pt x="481491" y="1286346"/>
                </a:lnTo>
                <a:lnTo>
                  <a:pt x="458609" y="1328473"/>
                </a:lnTo>
                <a:lnTo>
                  <a:pt x="438428" y="1372085"/>
                </a:lnTo>
                <a:lnTo>
                  <a:pt x="421100" y="1417136"/>
                </a:lnTo>
                <a:lnTo>
                  <a:pt x="406775" y="1463577"/>
                </a:lnTo>
                <a:lnTo>
                  <a:pt x="395145" y="1513734"/>
                </a:lnTo>
                <a:lnTo>
                  <a:pt x="387213" y="1564188"/>
                </a:lnTo>
                <a:lnTo>
                  <a:pt x="382778" y="1614832"/>
                </a:lnTo>
                <a:lnTo>
                  <a:pt x="381641" y="1665564"/>
                </a:lnTo>
                <a:lnTo>
                  <a:pt x="383603" y="1716276"/>
                </a:lnTo>
                <a:lnTo>
                  <a:pt x="388462" y="1766864"/>
                </a:lnTo>
                <a:lnTo>
                  <a:pt x="396020" y="1817222"/>
                </a:lnTo>
                <a:lnTo>
                  <a:pt x="406077" y="1867246"/>
                </a:lnTo>
                <a:lnTo>
                  <a:pt x="418433" y="1916830"/>
                </a:lnTo>
                <a:lnTo>
                  <a:pt x="432888" y="1965869"/>
                </a:lnTo>
                <a:lnTo>
                  <a:pt x="449243" y="2014258"/>
                </a:lnTo>
                <a:lnTo>
                  <a:pt x="467296" y="2061892"/>
                </a:lnTo>
                <a:lnTo>
                  <a:pt x="486209" y="2107470"/>
                </a:lnTo>
                <a:lnTo>
                  <a:pt x="506299" y="2152498"/>
                </a:lnTo>
                <a:lnTo>
                  <a:pt x="527486" y="2197003"/>
                </a:lnTo>
                <a:lnTo>
                  <a:pt x="549687" y="2241013"/>
                </a:lnTo>
                <a:lnTo>
                  <a:pt x="572820" y="2284556"/>
                </a:lnTo>
                <a:lnTo>
                  <a:pt x="596803" y="2327661"/>
                </a:lnTo>
                <a:lnTo>
                  <a:pt x="621553" y="2370355"/>
                </a:lnTo>
                <a:lnTo>
                  <a:pt x="646989" y="2412666"/>
                </a:lnTo>
                <a:lnTo>
                  <a:pt x="673028" y="2454622"/>
                </a:lnTo>
                <a:lnTo>
                  <a:pt x="699588" y="2496252"/>
                </a:lnTo>
                <a:lnTo>
                  <a:pt x="726588" y="2537583"/>
                </a:lnTo>
                <a:lnTo>
                  <a:pt x="753945" y="2578643"/>
                </a:lnTo>
                <a:lnTo>
                  <a:pt x="781576" y="2619461"/>
                </a:lnTo>
                <a:lnTo>
                  <a:pt x="809400" y="2660063"/>
                </a:lnTo>
                <a:lnTo>
                  <a:pt x="837540" y="2700386"/>
                </a:lnTo>
                <a:lnTo>
                  <a:pt x="866292" y="2741081"/>
                </a:lnTo>
                <a:lnTo>
                  <a:pt x="895141" y="2782249"/>
                </a:lnTo>
                <a:lnTo>
                  <a:pt x="923572" y="2823989"/>
                </a:lnTo>
                <a:lnTo>
                  <a:pt x="951071" y="2866402"/>
                </a:lnTo>
                <a:lnTo>
                  <a:pt x="977123" y="2909589"/>
                </a:lnTo>
                <a:lnTo>
                  <a:pt x="1001212" y="2953649"/>
                </a:lnTo>
                <a:lnTo>
                  <a:pt x="1022825" y="2998683"/>
                </a:lnTo>
                <a:lnTo>
                  <a:pt x="1041446" y="3044790"/>
                </a:lnTo>
                <a:lnTo>
                  <a:pt x="1056561" y="3092072"/>
                </a:lnTo>
                <a:lnTo>
                  <a:pt x="1067655" y="3140628"/>
                </a:lnTo>
                <a:lnTo>
                  <a:pt x="1074213" y="3190559"/>
                </a:lnTo>
                <a:lnTo>
                  <a:pt x="1075298" y="3241669"/>
                </a:lnTo>
                <a:lnTo>
                  <a:pt x="1070483" y="3291342"/>
                </a:lnTo>
                <a:lnTo>
                  <a:pt x="1060304" y="3339570"/>
                </a:lnTo>
                <a:lnTo>
                  <a:pt x="1045298" y="3386347"/>
                </a:lnTo>
                <a:lnTo>
                  <a:pt x="1025999" y="3431663"/>
                </a:lnTo>
                <a:lnTo>
                  <a:pt x="1002945" y="3475511"/>
                </a:lnTo>
                <a:lnTo>
                  <a:pt x="976672" y="3517882"/>
                </a:lnTo>
                <a:lnTo>
                  <a:pt x="947716" y="3558769"/>
                </a:lnTo>
                <a:lnTo>
                  <a:pt x="916613" y="3598163"/>
                </a:lnTo>
                <a:lnTo>
                  <a:pt x="883899" y="3636057"/>
                </a:lnTo>
                <a:lnTo>
                  <a:pt x="851514" y="3671506"/>
                </a:lnTo>
                <a:lnTo>
                  <a:pt x="818163" y="3706624"/>
                </a:lnTo>
                <a:lnTo>
                  <a:pt x="783869" y="3741151"/>
                </a:lnTo>
                <a:lnTo>
                  <a:pt x="748656" y="3774827"/>
                </a:lnTo>
                <a:lnTo>
                  <a:pt x="712549" y="3807395"/>
                </a:lnTo>
                <a:lnTo>
                  <a:pt x="675571" y="3838593"/>
                </a:lnTo>
                <a:lnTo>
                  <a:pt x="637746" y="3868165"/>
                </a:lnTo>
                <a:lnTo>
                  <a:pt x="593930" y="3899016"/>
                </a:lnTo>
                <a:lnTo>
                  <a:pt x="548635" y="3927575"/>
                </a:lnTo>
                <a:lnTo>
                  <a:pt x="502265" y="3954433"/>
                </a:lnTo>
                <a:lnTo>
                  <a:pt x="455222" y="3980182"/>
                </a:lnTo>
                <a:lnTo>
                  <a:pt x="360732" y="4030728"/>
                </a:lnTo>
                <a:lnTo>
                  <a:pt x="315358" y="4055878"/>
                </a:lnTo>
                <a:lnTo>
                  <a:pt x="270685" y="4082168"/>
                </a:lnTo>
                <a:lnTo>
                  <a:pt x="227367" y="4110099"/>
                </a:lnTo>
                <a:lnTo>
                  <a:pt x="186061" y="4140171"/>
                </a:lnTo>
                <a:lnTo>
                  <a:pt x="147423" y="4172883"/>
                </a:lnTo>
                <a:lnTo>
                  <a:pt x="112108" y="4208736"/>
                </a:lnTo>
                <a:lnTo>
                  <a:pt x="80773" y="4248231"/>
                </a:lnTo>
                <a:lnTo>
                  <a:pt x="54073" y="4291867"/>
                </a:lnTo>
                <a:lnTo>
                  <a:pt x="32663" y="4340145"/>
                </a:lnTo>
                <a:lnTo>
                  <a:pt x="17980" y="4387729"/>
                </a:lnTo>
                <a:lnTo>
                  <a:pt x="7933" y="4436395"/>
                </a:lnTo>
                <a:lnTo>
                  <a:pt x="2084" y="4485836"/>
                </a:lnTo>
                <a:lnTo>
                  <a:pt x="0" y="4535744"/>
                </a:lnTo>
                <a:lnTo>
                  <a:pt x="1242" y="4585812"/>
                </a:lnTo>
                <a:lnTo>
                  <a:pt x="5375" y="4635733"/>
                </a:lnTo>
                <a:lnTo>
                  <a:pt x="11963" y="4685199"/>
                </a:lnTo>
                <a:lnTo>
                  <a:pt x="20571" y="4733902"/>
                </a:lnTo>
                <a:lnTo>
                  <a:pt x="20834" y="4735136"/>
                </a:lnTo>
                <a:close/>
              </a:path>
            </a:pathLst>
          </a:custGeom>
          <a:solidFill>
            <a:srgbClr val="F58633"/>
          </a:solidFill>
        </p:spPr>
        <p:txBody>
          <a:bodyPr wrap="square" lIns="0" tIns="0" rIns="0" bIns="0" rtlCol="0"/>
          <a:lstStyle/>
          <a:p>
            <a:endParaRPr/>
          </a:p>
        </p:txBody>
      </p:sp>
      <p:sp>
        <p:nvSpPr>
          <p:cNvPr id="9" name="bg object 17">
            <a:extLst>
              <a:ext uri="{FF2B5EF4-FFF2-40B4-BE49-F238E27FC236}">
                <a16:creationId xmlns:a16="http://schemas.microsoft.com/office/drawing/2014/main" id="{5AF27F66-4BFA-2977-7BAC-B1DFA4E829AC}"/>
              </a:ext>
            </a:extLst>
          </p:cNvPr>
          <p:cNvSpPr/>
          <p:nvPr/>
        </p:nvSpPr>
        <p:spPr>
          <a:xfrm>
            <a:off x="4416622" y="6607447"/>
            <a:ext cx="7352030" cy="631190"/>
          </a:xfrm>
          <a:custGeom>
            <a:avLst/>
            <a:gdLst/>
            <a:ahLst/>
            <a:cxnLst/>
            <a:rect l="l" t="t" r="r" b="b"/>
            <a:pathLst>
              <a:path w="7352030" h="631189">
                <a:moveTo>
                  <a:pt x="3502827" y="554990"/>
                </a:moveTo>
                <a:lnTo>
                  <a:pt x="3952332" y="554990"/>
                </a:lnTo>
                <a:lnTo>
                  <a:pt x="3902524" y="552450"/>
                </a:lnTo>
                <a:lnTo>
                  <a:pt x="3852794" y="548640"/>
                </a:lnTo>
                <a:lnTo>
                  <a:pt x="3803148" y="543560"/>
                </a:lnTo>
                <a:lnTo>
                  <a:pt x="3753592" y="535940"/>
                </a:lnTo>
                <a:lnTo>
                  <a:pt x="3704129" y="527050"/>
                </a:lnTo>
                <a:lnTo>
                  <a:pt x="3654765" y="516890"/>
                </a:lnTo>
                <a:lnTo>
                  <a:pt x="3605506" y="505460"/>
                </a:lnTo>
                <a:lnTo>
                  <a:pt x="3507321" y="477520"/>
                </a:lnTo>
                <a:lnTo>
                  <a:pt x="3458405" y="461010"/>
                </a:lnTo>
                <a:lnTo>
                  <a:pt x="3410571" y="443230"/>
                </a:lnTo>
                <a:lnTo>
                  <a:pt x="3170351" y="360680"/>
                </a:lnTo>
                <a:lnTo>
                  <a:pt x="3025123" y="314960"/>
                </a:lnTo>
                <a:lnTo>
                  <a:pt x="2878898" y="273050"/>
                </a:lnTo>
                <a:lnTo>
                  <a:pt x="2830017" y="260350"/>
                </a:lnTo>
                <a:lnTo>
                  <a:pt x="2781084" y="246380"/>
                </a:lnTo>
                <a:lnTo>
                  <a:pt x="2633973" y="208280"/>
                </a:lnTo>
                <a:lnTo>
                  <a:pt x="2535641" y="185420"/>
                </a:lnTo>
                <a:lnTo>
                  <a:pt x="2486396" y="172720"/>
                </a:lnTo>
                <a:lnTo>
                  <a:pt x="2437100" y="161290"/>
                </a:lnTo>
                <a:lnTo>
                  <a:pt x="2387753" y="151130"/>
                </a:lnTo>
                <a:lnTo>
                  <a:pt x="2338353" y="139700"/>
                </a:lnTo>
                <a:lnTo>
                  <a:pt x="2090577" y="88900"/>
                </a:lnTo>
                <a:lnTo>
                  <a:pt x="2040866" y="80010"/>
                </a:lnTo>
                <a:lnTo>
                  <a:pt x="1991104" y="69850"/>
                </a:lnTo>
                <a:lnTo>
                  <a:pt x="1941289" y="60960"/>
                </a:lnTo>
                <a:lnTo>
                  <a:pt x="1891423" y="53340"/>
                </a:lnTo>
                <a:lnTo>
                  <a:pt x="1791535" y="35560"/>
                </a:lnTo>
                <a:lnTo>
                  <a:pt x="1691440" y="20320"/>
                </a:lnTo>
                <a:lnTo>
                  <a:pt x="1591419" y="7620"/>
                </a:lnTo>
                <a:lnTo>
                  <a:pt x="1541644" y="3810"/>
                </a:lnTo>
                <a:lnTo>
                  <a:pt x="1492017" y="1270"/>
                </a:lnTo>
                <a:lnTo>
                  <a:pt x="1442530" y="0"/>
                </a:lnTo>
                <a:lnTo>
                  <a:pt x="1343951" y="0"/>
                </a:lnTo>
                <a:lnTo>
                  <a:pt x="1294845" y="2540"/>
                </a:lnTo>
                <a:lnTo>
                  <a:pt x="1245852" y="6350"/>
                </a:lnTo>
                <a:lnTo>
                  <a:pt x="1196965" y="11430"/>
                </a:lnTo>
                <a:lnTo>
                  <a:pt x="1148177" y="17780"/>
                </a:lnTo>
                <a:lnTo>
                  <a:pt x="1050870" y="35560"/>
                </a:lnTo>
                <a:lnTo>
                  <a:pt x="1002338" y="45720"/>
                </a:lnTo>
                <a:lnTo>
                  <a:pt x="905480" y="68580"/>
                </a:lnTo>
                <a:lnTo>
                  <a:pt x="857141" y="82550"/>
                </a:lnTo>
                <a:lnTo>
                  <a:pt x="849093" y="85090"/>
                </a:lnTo>
                <a:lnTo>
                  <a:pt x="1372341" y="85090"/>
                </a:lnTo>
                <a:lnTo>
                  <a:pt x="1470169" y="87630"/>
                </a:lnTo>
                <a:lnTo>
                  <a:pt x="1518927" y="91440"/>
                </a:lnTo>
                <a:lnTo>
                  <a:pt x="1616140" y="101600"/>
                </a:lnTo>
                <a:lnTo>
                  <a:pt x="1869454" y="139700"/>
                </a:lnTo>
                <a:lnTo>
                  <a:pt x="2071057" y="175260"/>
                </a:lnTo>
                <a:lnTo>
                  <a:pt x="2121315" y="185420"/>
                </a:lnTo>
                <a:lnTo>
                  <a:pt x="2171518" y="194310"/>
                </a:lnTo>
                <a:lnTo>
                  <a:pt x="2271758" y="214630"/>
                </a:lnTo>
                <a:lnTo>
                  <a:pt x="2321795" y="226060"/>
                </a:lnTo>
                <a:lnTo>
                  <a:pt x="2371779" y="236220"/>
                </a:lnTo>
                <a:lnTo>
                  <a:pt x="2571180" y="281940"/>
                </a:lnTo>
                <a:lnTo>
                  <a:pt x="2670566" y="307340"/>
                </a:lnTo>
                <a:lnTo>
                  <a:pt x="2720182" y="318770"/>
                </a:lnTo>
                <a:lnTo>
                  <a:pt x="2769748" y="332740"/>
                </a:lnTo>
                <a:lnTo>
                  <a:pt x="2868729" y="358140"/>
                </a:lnTo>
                <a:lnTo>
                  <a:pt x="3067345" y="414020"/>
                </a:lnTo>
                <a:lnTo>
                  <a:pt x="3117716" y="429260"/>
                </a:lnTo>
                <a:lnTo>
                  <a:pt x="3167965" y="445770"/>
                </a:lnTo>
                <a:lnTo>
                  <a:pt x="3218115" y="461010"/>
                </a:lnTo>
                <a:lnTo>
                  <a:pt x="3502827" y="554990"/>
                </a:lnTo>
                <a:close/>
              </a:path>
              <a:path w="7352030" h="631189">
                <a:moveTo>
                  <a:pt x="29341" y="350520"/>
                </a:moveTo>
                <a:lnTo>
                  <a:pt x="60556" y="350520"/>
                </a:lnTo>
                <a:lnTo>
                  <a:pt x="110152" y="347980"/>
                </a:lnTo>
                <a:lnTo>
                  <a:pt x="159473" y="344170"/>
                </a:lnTo>
                <a:lnTo>
                  <a:pt x="257354" y="331470"/>
                </a:lnTo>
                <a:lnTo>
                  <a:pt x="305950" y="323850"/>
                </a:lnTo>
                <a:lnTo>
                  <a:pt x="354338" y="314960"/>
                </a:lnTo>
                <a:lnTo>
                  <a:pt x="450562" y="294640"/>
                </a:lnTo>
                <a:lnTo>
                  <a:pt x="498432" y="283210"/>
                </a:lnTo>
                <a:lnTo>
                  <a:pt x="641279" y="245110"/>
                </a:lnTo>
                <a:lnTo>
                  <a:pt x="831672" y="189230"/>
                </a:lnTo>
                <a:lnTo>
                  <a:pt x="880016" y="173990"/>
                </a:lnTo>
                <a:lnTo>
                  <a:pt x="928434" y="160020"/>
                </a:lnTo>
                <a:lnTo>
                  <a:pt x="1025710" y="134620"/>
                </a:lnTo>
                <a:lnTo>
                  <a:pt x="1123949" y="111760"/>
                </a:lnTo>
                <a:lnTo>
                  <a:pt x="1173570" y="102870"/>
                </a:lnTo>
                <a:lnTo>
                  <a:pt x="1223600" y="95250"/>
                </a:lnTo>
                <a:lnTo>
                  <a:pt x="1274096" y="90170"/>
                </a:lnTo>
                <a:lnTo>
                  <a:pt x="1323271" y="86360"/>
                </a:lnTo>
                <a:lnTo>
                  <a:pt x="1372341" y="85090"/>
                </a:lnTo>
                <a:lnTo>
                  <a:pt x="849093" y="85090"/>
                </a:lnTo>
                <a:lnTo>
                  <a:pt x="808852" y="97790"/>
                </a:lnTo>
                <a:lnTo>
                  <a:pt x="762261" y="113030"/>
                </a:lnTo>
                <a:lnTo>
                  <a:pt x="715421" y="127000"/>
                </a:lnTo>
                <a:lnTo>
                  <a:pt x="573778" y="165100"/>
                </a:lnTo>
                <a:lnTo>
                  <a:pt x="431238" y="199390"/>
                </a:lnTo>
                <a:lnTo>
                  <a:pt x="383699" y="212090"/>
                </a:lnTo>
                <a:lnTo>
                  <a:pt x="288808" y="234950"/>
                </a:lnTo>
                <a:lnTo>
                  <a:pt x="189614" y="262890"/>
                </a:lnTo>
                <a:lnTo>
                  <a:pt x="140572" y="278130"/>
                </a:lnTo>
                <a:lnTo>
                  <a:pt x="92067" y="294640"/>
                </a:lnTo>
                <a:lnTo>
                  <a:pt x="44224" y="313690"/>
                </a:lnTo>
                <a:lnTo>
                  <a:pt x="0" y="332740"/>
                </a:lnTo>
                <a:lnTo>
                  <a:pt x="0" y="347980"/>
                </a:lnTo>
                <a:lnTo>
                  <a:pt x="13707" y="349250"/>
                </a:lnTo>
                <a:lnTo>
                  <a:pt x="29341" y="350520"/>
                </a:lnTo>
                <a:close/>
              </a:path>
              <a:path w="7352030" h="631189">
                <a:moveTo>
                  <a:pt x="7350074" y="562610"/>
                </a:moveTo>
                <a:lnTo>
                  <a:pt x="7343882" y="516890"/>
                </a:lnTo>
                <a:lnTo>
                  <a:pt x="7307593" y="485140"/>
                </a:lnTo>
                <a:lnTo>
                  <a:pt x="7216899" y="435610"/>
                </a:lnTo>
                <a:lnTo>
                  <a:pt x="7171384" y="411480"/>
                </a:lnTo>
                <a:lnTo>
                  <a:pt x="7079352" y="365760"/>
                </a:lnTo>
                <a:lnTo>
                  <a:pt x="7032567" y="344170"/>
                </a:lnTo>
                <a:lnTo>
                  <a:pt x="6986349" y="325120"/>
                </a:lnTo>
                <a:lnTo>
                  <a:pt x="6939599" y="308610"/>
                </a:lnTo>
                <a:lnTo>
                  <a:pt x="6892362" y="293370"/>
                </a:lnTo>
                <a:lnTo>
                  <a:pt x="6844682" y="280670"/>
                </a:lnTo>
                <a:lnTo>
                  <a:pt x="6796604" y="269240"/>
                </a:lnTo>
                <a:lnTo>
                  <a:pt x="6748172" y="259080"/>
                </a:lnTo>
                <a:lnTo>
                  <a:pt x="6650423" y="243840"/>
                </a:lnTo>
                <a:lnTo>
                  <a:pt x="6551787" y="233680"/>
                </a:lnTo>
                <a:lnTo>
                  <a:pt x="6502248" y="229870"/>
                </a:lnTo>
                <a:lnTo>
                  <a:pt x="6247146" y="217170"/>
                </a:lnTo>
                <a:lnTo>
                  <a:pt x="6196088" y="215900"/>
                </a:lnTo>
                <a:lnTo>
                  <a:pt x="6145023" y="213360"/>
                </a:lnTo>
                <a:lnTo>
                  <a:pt x="6093954" y="212090"/>
                </a:lnTo>
                <a:lnTo>
                  <a:pt x="6042884" y="209550"/>
                </a:lnTo>
                <a:lnTo>
                  <a:pt x="5941749" y="207010"/>
                </a:lnTo>
                <a:lnTo>
                  <a:pt x="5891846" y="207010"/>
                </a:lnTo>
                <a:lnTo>
                  <a:pt x="5792504" y="209550"/>
                </a:lnTo>
                <a:lnTo>
                  <a:pt x="5693733" y="217170"/>
                </a:lnTo>
                <a:lnTo>
                  <a:pt x="5644545" y="222250"/>
                </a:lnTo>
                <a:lnTo>
                  <a:pt x="5546532" y="234950"/>
                </a:lnTo>
                <a:lnTo>
                  <a:pt x="5497694" y="242570"/>
                </a:lnTo>
                <a:lnTo>
                  <a:pt x="5400320" y="260350"/>
                </a:lnTo>
                <a:lnTo>
                  <a:pt x="5351772" y="270510"/>
                </a:lnTo>
                <a:lnTo>
                  <a:pt x="6169782" y="270510"/>
                </a:lnTo>
                <a:lnTo>
                  <a:pt x="6223000" y="271780"/>
                </a:lnTo>
                <a:lnTo>
                  <a:pt x="6276214" y="271780"/>
                </a:lnTo>
                <a:lnTo>
                  <a:pt x="6329419" y="273050"/>
                </a:lnTo>
                <a:lnTo>
                  <a:pt x="6382613" y="275590"/>
                </a:lnTo>
                <a:lnTo>
                  <a:pt x="6435792" y="276860"/>
                </a:lnTo>
                <a:lnTo>
                  <a:pt x="6539938" y="281940"/>
                </a:lnTo>
                <a:lnTo>
                  <a:pt x="6591609" y="287020"/>
                </a:lnTo>
                <a:lnTo>
                  <a:pt x="6694057" y="299720"/>
                </a:lnTo>
                <a:lnTo>
                  <a:pt x="6744800" y="308610"/>
                </a:lnTo>
                <a:lnTo>
                  <a:pt x="6795200" y="318770"/>
                </a:lnTo>
                <a:lnTo>
                  <a:pt x="6845238" y="330200"/>
                </a:lnTo>
                <a:lnTo>
                  <a:pt x="6894897" y="342900"/>
                </a:lnTo>
                <a:lnTo>
                  <a:pt x="6944161" y="356870"/>
                </a:lnTo>
                <a:lnTo>
                  <a:pt x="6993011" y="373380"/>
                </a:lnTo>
                <a:lnTo>
                  <a:pt x="7041430" y="391160"/>
                </a:lnTo>
                <a:lnTo>
                  <a:pt x="7089401" y="410210"/>
                </a:lnTo>
                <a:lnTo>
                  <a:pt x="7136907" y="431800"/>
                </a:lnTo>
                <a:lnTo>
                  <a:pt x="7183930" y="454660"/>
                </a:lnTo>
                <a:lnTo>
                  <a:pt x="7230453" y="480060"/>
                </a:lnTo>
                <a:lnTo>
                  <a:pt x="7291184" y="519430"/>
                </a:lnTo>
                <a:lnTo>
                  <a:pt x="7350074" y="562610"/>
                </a:lnTo>
                <a:close/>
              </a:path>
              <a:path w="7352030" h="631189">
                <a:moveTo>
                  <a:pt x="3969326" y="631190"/>
                </a:moveTo>
                <a:lnTo>
                  <a:pt x="4070863" y="628650"/>
                </a:lnTo>
                <a:lnTo>
                  <a:pt x="4121688" y="626110"/>
                </a:lnTo>
                <a:lnTo>
                  <a:pt x="4171838" y="622300"/>
                </a:lnTo>
                <a:lnTo>
                  <a:pt x="4271412" y="612140"/>
                </a:lnTo>
                <a:lnTo>
                  <a:pt x="4320868" y="605790"/>
                </a:lnTo>
                <a:lnTo>
                  <a:pt x="4468104" y="579120"/>
                </a:lnTo>
                <a:lnTo>
                  <a:pt x="4516857" y="568960"/>
                </a:lnTo>
                <a:lnTo>
                  <a:pt x="4662364" y="534670"/>
                </a:lnTo>
                <a:lnTo>
                  <a:pt x="4758897" y="509270"/>
                </a:lnTo>
                <a:lnTo>
                  <a:pt x="4807070" y="495300"/>
                </a:lnTo>
                <a:lnTo>
                  <a:pt x="4855201" y="482600"/>
                </a:lnTo>
                <a:lnTo>
                  <a:pt x="4903306" y="468630"/>
                </a:lnTo>
                <a:lnTo>
                  <a:pt x="4951402" y="455930"/>
                </a:lnTo>
                <a:lnTo>
                  <a:pt x="4999503" y="441960"/>
                </a:lnTo>
                <a:lnTo>
                  <a:pt x="5047626" y="429260"/>
                </a:lnTo>
                <a:lnTo>
                  <a:pt x="5288532" y="359410"/>
                </a:lnTo>
                <a:lnTo>
                  <a:pt x="5385359" y="334010"/>
                </a:lnTo>
                <a:lnTo>
                  <a:pt x="5434121" y="322580"/>
                </a:lnTo>
                <a:lnTo>
                  <a:pt x="5483198" y="312420"/>
                </a:lnTo>
                <a:lnTo>
                  <a:pt x="5532652" y="303530"/>
                </a:lnTo>
                <a:lnTo>
                  <a:pt x="5689287" y="284480"/>
                </a:lnTo>
                <a:lnTo>
                  <a:pt x="5742814" y="280670"/>
                </a:lnTo>
                <a:lnTo>
                  <a:pt x="5796414" y="275590"/>
                </a:lnTo>
                <a:lnTo>
                  <a:pt x="5850062" y="273050"/>
                </a:lnTo>
                <a:lnTo>
                  <a:pt x="5956926" y="270510"/>
                </a:lnTo>
                <a:lnTo>
                  <a:pt x="5351772" y="270510"/>
                </a:lnTo>
                <a:lnTo>
                  <a:pt x="5254918" y="293370"/>
                </a:lnTo>
                <a:lnTo>
                  <a:pt x="5158344" y="318770"/>
                </a:lnTo>
                <a:lnTo>
                  <a:pt x="5110146" y="332740"/>
                </a:lnTo>
                <a:lnTo>
                  <a:pt x="4909862" y="388620"/>
                </a:lnTo>
                <a:lnTo>
                  <a:pt x="4859572" y="401320"/>
                </a:lnTo>
                <a:lnTo>
                  <a:pt x="4809204" y="415290"/>
                </a:lnTo>
                <a:lnTo>
                  <a:pt x="4708247" y="440690"/>
                </a:lnTo>
                <a:lnTo>
                  <a:pt x="4657666" y="452120"/>
                </a:lnTo>
                <a:lnTo>
                  <a:pt x="4607022" y="464820"/>
                </a:lnTo>
                <a:lnTo>
                  <a:pt x="4454756" y="499110"/>
                </a:lnTo>
                <a:lnTo>
                  <a:pt x="4302755" y="529590"/>
                </a:lnTo>
                <a:lnTo>
                  <a:pt x="4252542" y="537210"/>
                </a:lnTo>
                <a:lnTo>
                  <a:pt x="4202370" y="543560"/>
                </a:lnTo>
                <a:lnTo>
                  <a:pt x="4152247" y="548640"/>
                </a:lnTo>
                <a:lnTo>
                  <a:pt x="4102176" y="552450"/>
                </a:lnTo>
                <a:lnTo>
                  <a:pt x="4052163" y="554990"/>
                </a:lnTo>
                <a:lnTo>
                  <a:pt x="3502827" y="554990"/>
                </a:lnTo>
                <a:lnTo>
                  <a:pt x="3568314" y="576580"/>
                </a:lnTo>
                <a:lnTo>
                  <a:pt x="3617732" y="590550"/>
                </a:lnTo>
                <a:lnTo>
                  <a:pt x="3667402" y="603250"/>
                </a:lnTo>
                <a:lnTo>
                  <a:pt x="3717299" y="612140"/>
                </a:lnTo>
                <a:lnTo>
                  <a:pt x="3767398" y="619760"/>
                </a:lnTo>
                <a:lnTo>
                  <a:pt x="3817676" y="624840"/>
                </a:lnTo>
                <a:lnTo>
                  <a:pt x="3868106" y="628650"/>
                </a:lnTo>
                <a:lnTo>
                  <a:pt x="3969326" y="631190"/>
                </a:lnTo>
                <a:close/>
              </a:path>
            </a:pathLst>
          </a:custGeom>
          <a:solidFill>
            <a:srgbClr val="F58633"/>
          </a:solidFill>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295400" y="3304904"/>
            <a:ext cx="14554200" cy="3562514"/>
          </a:xfrm>
          <a:prstGeom prst="rect">
            <a:avLst/>
          </a:prstGeom>
        </p:spPr>
        <p:txBody>
          <a:bodyPr vert="horz" wrap="square" lIns="0" tIns="15240" rIns="0" bIns="0" rtlCol="0">
            <a:spAutoFit/>
          </a:bodyPr>
          <a:lstStyle/>
          <a:p>
            <a:pPr marL="12700" algn="ctr">
              <a:lnSpc>
                <a:spcPct val="100000"/>
              </a:lnSpc>
              <a:spcBef>
                <a:spcPts val="120"/>
              </a:spcBef>
            </a:pPr>
            <a:r>
              <a:rPr lang="tr-TR" spc="-75" dirty="0">
                <a:solidFill>
                  <a:srgbClr val="206A5C"/>
                </a:solidFill>
                <a:latin typeface="Roboto Black" panose="02000000000000000000" pitchFamily="2" charset="0"/>
                <a:ea typeface="Roboto Black" panose="02000000000000000000" pitchFamily="2" charset="0"/>
                <a:cs typeface="Roboto Black" panose="02000000000000000000" pitchFamily="2" charset="0"/>
              </a:rPr>
              <a:t>Katılımınız için </a:t>
            </a:r>
            <a:r>
              <a:rPr lang="tr-TR" sz="12800" spc="-75" dirty="0">
                <a:solidFill>
                  <a:srgbClr val="206A5C"/>
                </a:solidFill>
                <a:latin typeface="Roboto Black" panose="02000000000000000000" pitchFamily="2" charset="0"/>
                <a:ea typeface="Roboto Black" panose="02000000000000000000" pitchFamily="2" charset="0"/>
                <a:cs typeface="Roboto Black" panose="02000000000000000000" pitchFamily="2" charset="0"/>
              </a:rPr>
              <a:t>Teşekkür ederiz.</a:t>
            </a:r>
            <a:endParaRPr sz="12800" spc="-210" dirty="0">
              <a:solidFill>
                <a:srgbClr val="206A5C"/>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3" name="object 3"/>
          <p:cNvSpPr/>
          <p:nvPr/>
        </p:nvSpPr>
        <p:spPr>
          <a:xfrm>
            <a:off x="530" y="363"/>
            <a:ext cx="5884545" cy="3779520"/>
          </a:xfrm>
          <a:custGeom>
            <a:avLst/>
            <a:gdLst/>
            <a:ahLst/>
            <a:cxnLst/>
            <a:rect l="l" t="t" r="r" b="b"/>
            <a:pathLst>
              <a:path w="5884545" h="3779520">
                <a:moveTo>
                  <a:pt x="5279873" y="2303534"/>
                </a:moveTo>
                <a:lnTo>
                  <a:pt x="5513793" y="2122448"/>
                </a:lnTo>
                <a:lnTo>
                  <a:pt x="5501736" y="2147843"/>
                </a:lnTo>
                <a:lnTo>
                  <a:pt x="5303996" y="2300920"/>
                </a:lnTo>
                <a:lnTo>
                  <a:pt x="5279873" y="2303534"/>
                </a:lnTo>
                <a:close/>
              </a:path>
              <a:path w="5884545" h="3779520">
                <a:moveTo>
                  <a:pt x="5201177" y="2332333"/>
                </a:moveTo>
                <a:lnTo>
                  <a:pt x="5581132" y="2038198"/>
                </a:lnTo>
                <a:lnTo>
                  <a:pt x="5554507" y="2090930"/>
                </a:lnTo>
                <a:lnTo>
                  <a:pt x="5263758" y="2316009"/>
                </a:lnTo>
                <a:lnTo>
                  <a:pt x="5240093" y="2318268"/>
                </a:lnTo>
                <a:lnTo>
                  <a:pt x="5224419" y="2330402"/>
                </a:lnTo>
                <a:lnTo>
                  <a:pt x="5201177" y="2332333"/>
                </a:lnTo>
                <a:close/>
              </a:path>
              <a:path w="5884545" h="3779520">
                <a:moveTo>
                  <a:pt x="6976" y="9334"/>
                </a:moveTo>
                <a:lnTo>
                  <a:pt x="5101994" y="0"/>
                </a:lnTo>
                <a:lnTo>
                  <a:pt x="5143966" y="31750"/>
                </a:lnTo>
                <a:lnTo>
                  <a:pt x="5177523" y="53955"/>
                </a:lnTo>
                <a:lnTo>
                  <a:pt x="5210518" y="76595"/>
                </a:lnTo>
                <a:lnTo>
                  <a:pt x="5242945" y="99674"/>
                </a:lnTo>
                <a:lnTo>
                  <a:pt x="5274797" y="123199"/>
                </a:lnTo>
                <a:lnTo>
                  <a:pt x="5306067" y="147174"/>
                </a:lnTo>
                <a:lnTo>
                  <a:pt x="5336750" y="171603"/>
                </a:lnTo>
                <a:lnTo>
                  <a:pt x="5366839" y="196493"/>
                </a:lnTo>
                <a:lnTo>
                  <a:pt x="5396327" y="221848"/>
                </a:lnTo>
                <a:lnTo>
                  <a:pt x="5425207" y="247673"/>
                </a:lnTo>
                <a:lnTo>
                  <a:pt x="5445700" y="263930"/>
                </a:lnTo>
                <a:lnTo>
                  <a:pt x="5473347" y="290710"/>
                </a:lnTo>
                <a:lnTo>
                  <a:pt x="5500367" y="317975"/>
                </a:lnTo>
                <a:lnTo>
                  <a:pt x="5526755" y="345730"/>
                </a:lnTo>
                <a:lnTo>
                  <a:pt x="5552502" y="373980"/>
                </a:lnTo>
                <a:lnTo>
                  <a:pt x="5577604" y="402730"/>
                </a:lnTo>
                <a:lnTo>
                  <a:pt x="5602053" y="431986"/>
                </a:lnTo>
                <a:lnTo>
                  <a:pt x="5641195" y="481989"/>
                </a:lnTo>
                <a:lnTo>
                  <a:pt x="5663648" y="512789"/>
                </a:lnTo>
                <a:lnTo>
                  <a:pt x="5685423" y="544115"/>
                </a:lnTo>
                <a:lnTo>
                  <a:pt x="5698739" y="565928"/>
                </a:lnTo>
                <a:lnTo>
                  <a:pt x="5719138" y="598319"/>
                </a:lnTo>
                <a:lnTo>
                  <a:pt x="5738840" y="631250"/>
                </a:lnTo>
                <a:lnTo>
                  <a:pt x="5750063" y="654683"/>
                </a:lnTo>
                <a:lnTo>
                  <a:pt x="5768349" y="688709"/>
                </a:lnTo>
                <a:lnTo>
                  <a:pt x="5785919" y="723290"/>
                </a:lnTo>
                <a:lnTo>
                  <a:pt x="5794990" y="748389"/>
                </a:lnTo>
                <a:lnTo>
                  <a:pt x="5811106" y="784095"/>
                </a:lnTo>
                <a:lnTo>
                  <a:pt x="5818712" y="810329"/>
                </a:lnTo>
                <a:lnTo>
                  <a:pt x="5833348" y="847181"/>
                </a:lnTo>
                <a:lnTo>
                  <a:pt x="5839461" y="874570"/>
                </a:lnTo>
                <a:lnTo>
                  <a:pt x="5852592" y="912587"/>
                </a:lnTo>
                <a:lnTo>
                  <a:pt x="5857187" y="941152"/>
                </a:lnTo>
                <a:lnTo>
                  <a:pt x="5861013" y="970312"/>
                </a:lnTo>
                <a:lnTo>
                  <a:pt x="5871838" y="1010114"/>
                </a:lnTo>
                <a:lnTo>
                  <a:pt x="5874107" y="1040479"/>
                </a:lnTo>
                <a:lnTo>
                  <a:pt x="5875588" y="1071454"/>
                </a:lnTo>
                <a:lnTo>
                  <a:pt x="5884048" y="1113087"/>
                </a:lnTo>
                <a:lnTo>
                  <a:pt x="5883011" y="1178133"/>
                </a:lnTo>
                <a:lnTo>
                  <a:pt x="5878717" y="1245700"/>
                </a:lnTo>
                <a:lnTo>
                  <a:pt x="5871116" y="1315828"/>
                </a:lnTo>
                <a:lnTo>
                  <a:pt x="5860155" y="1388556"/>
                </a:lnTo>
                <a:lnTo>
                  <a:pt x="5845782" y="1463925"/>
                </a:lnTo>
                <a:lnTo>
                  <a:pt x="5837301" y="1502613"/>
                </a:lnTo>
                <a:lnTo>
                  <a:pt x="5827947" y="1541975"/>
                </a:lnTo>
                <a:lnTo>
                  <a:pt x="5817715" y="1582018"/>
                </a:lnTo>
                <a:lnTo>
                  <a:pt x="5798823" y="1612704"/>
                </a:lnTo>
                <a:lnTo>
                  <a:pt x="5786813" y="1654122"/>
                </a:lnTo>
                <a:lnTo>
                  <a:pt x="5775437" y="1695051"/>
                </a:lnTo>
                <a:lnTo>
                  <a:pt x="5738588" y="1755698"/>
                </a:lnTo>
                <a:lnTo>
                  <a:pt x="5728647" y="1795515"/>
                </a:lnTo>
                <a:lnTo>
                  <a:pt x="5694591" y="1854001"/>
                </a:lnTo>
                <a:lnTo>
                  <a:pt x="5662309" y="1911113"/>
                </a:lnTo>
                <a:lnTo>
                  <a:pt x="5631731" y="1966906"/>
                </a:lnTo>
                <a:lnTo>
                  <a:pt x="5602787" y="2021434"/>
                </a:lnTo>
                <a:lnTo>
                  <a:pt x="5185908" y="2344154"/>
                </a:lnTo>
                <a:lnTo>
                  <a:pt x="5163054" y="2345785"/>
                </a:lnTo>
                <a:lnTo>
                  <a:pt x="5148155" y="2357319"/>
                </a:lnTo>
                <a:lnTo>
                  <a:pt x="5103317" y="2359908"/>
                </a:lnTo>
                <a:lnTo>
                  <a:pt x="5081133" y="2361020"/>
                </a:lnTo>
                <a:lnTo>
                  <a:pt x="5066870" y="2372062"/>
                </a:lnTo>
                <a:lnTo>
                  <a:pt x="5001546" y="2374449"/>
                </a:lnTo>
                <a:lnTo>
                  <a:pt x="4915956" y="2376464"/>
                </a:lnTo>
                <a:lnTo>
                  <a:pt x="4852590" y="2377335"/>
                </a:lnTo>
                <a:lnTo>
                  <a:pt x="4823805" y="2367498"/>
                </a:lnTo>
                <a:lnTo>
                  <a:pt x="4760980" y="2367950"/>
                </a:lnTo>
                <a:lnTo>
                  <a:pt x="4732305" y="2358027"/>
                </a:lnTo>
                <a:lnTo>
                  <a:pt x="4669601" y="2358386"/>
                </a:lnTo>
                <a:lnTo>
                  <a:pt x="4640896" y="2348486"/>
                </a:lnTo>
                <a:lnTo>
                  <a:pt x="4598938" y="2348845"/>
                </a:lnTo>
                <a:lnTo>
                  <a:pt x="4570119" y="2339034"/>
                </a:lnTo>
                <a:lnTo>
                  <a:pt x="4549018" y="2339308"/>
                </a:lnTo>
                <a:lnTo>
                  <a:pt x="4448336" y="2320884"/>
                </a:lnTo>
                <a:lnTo>
                  <a:pt x="4426826" y="2321475"/>
                </a:lnTo>
                <a:lnTo>
                  <a:pt x="4397434" y="2312107"/>
                </a:lnTo>
                <a:lnTo>
                  <a:pt x="4375699" y="2312872"/>
                </a:lnTo>
                <a:lnTo>
                  <a:pt x="4346064" y="2303692"/>
                </a:lnTo>
                <a:lnTo>
                  <a:pt x="4301931" y="2305735"/>
                </a:lnTo>
                <a:lnTo>
                  <a:pt x="4271867" y="2296887"/>
                </a:lnTo>
                <a:lnTo>
                  <a:pt x="4249416" y="2298206"/>
                </a:lnTo>
                <a:lnTo>
                  <a:pt x="4219022" y="2289614"/>
                </a:lnTo>
                <a:lnTo>
                  <a:pt x="4196224" y="2291202"/>
                </a:lnTo>
                <a:lnTo>
                  <a:pt x="4165464" y="2282893"/>
                </a:lnTo>
                <a:lnTo>
                  <a:pt x="4142283" y="2284777"/>
                </a:lnTo>
                <a:lnTo>
                  <a:pt x="4111124" y="2276777"/>
                </a:lnTo>
                <a:lnTo>
                  <a:pt x="4063704" y="2281364"/>
                </a:lnTo>
                <a:lnTo>
                  <a:pt x="4031879" y="2273880"/>
                </a:lnTo>
                <a:lnTo>
                  <a:pt x="4007588" y="2276624"/>
                </a:lnTo>
                <a:lnTo>
                  <a:pt x="3975275" y="2269517"/>
                </a:lnTo>
                <a:lnTo>
                  <a:pt x="3925417" y="2275992"/>
                </a:lnTo>
                <a:lnTo>
                  <a:pt x="3892307" y="2269502"/>
                </a:lnTo>
                <a:lnTo>
                  <a:pt x="3840776" y="2277272"/>
                </a:lnTo>
                <a:lnTo>
                  <a:pt x="3806789" y="2271461"/>
                </a:lnTo>
                <a:lnTo>
                  <a:pt x="3753428" y="2280649"/>
                </a:lnTo>
                <a:lnTo>
                  <a:pt x="3698757" y="2290849"/>
                </a:lnTo>
                <a:lnTo>
                  <a:pt x="3663136" y="2286303"/>
                </a:lnTo>
                <a:lnTo>
                  <a:pt x="3606372" y="2298124"/>
                </a:lnTo>
                <a:lnTo>
                  <a:pt x="3548125" y="2311094"/>
                </a:lnTo>
                <a:lnTo>
                  <a:pt x="3488325" y="2325265"/>
                </a:lnTo>
                <a:lnTo>
                  <a:pt x="3426901" y="2340694"/>
                </a:lnTo>
                <a:lnTo>
                  <a:pt x="3363784" y="2357433"/>
                </a:lnTo>
                <a:lnTo>
                  <a:pt x="3306678" y="2385581"/>
                </a:lnTo>
                <a:lnTo>
                  <a:pt x="3239964" y="2405105"/>
                </a:lnTo>
                <a:lnTo>
                  <a:pt x="3213672" y="2425458"/>
                </a:lnTo>
                <a:lnTo>
                  <a:pt x="3144076" y="2447213"/>
                </a:lnTo>
                <a:lnTo>
                  <a:pt x="3116304" y="2468713"/>
                </a:lnTo>
                <a:lnTo>
                  <a:pt x="3080246" y="2480566"/>
                </a:lnTo>
                <a:lnTo>
                  <a:pt x="3051443" y="2502863"/>
                </a:lnTo>
                <a:lnTo>
                  <a:pt x="3014337" y="2515527"/>
                </a:lnTo>
                <a:lnTo>
                  <a:pt x="2923084" y="2586169"/>
                </a:lnTo>
                <a:lnTo>
                  <a:pt x="2883777" y="2600537"/>
                </a:lnTo>
                <a:lnTo>
                  <a:pt x="1432023" y="3724388"/>
                </a:lnTo>
                <a:lnTo>
                  <a:pt x="1280033" y="3761745"/>
                </a:lnTo>
                <a:lnTo>
                  <a:pt x="1242416" y="3758744"/>
                </a:lnTo>
                <a:lnTo>
                  <a:pt x="1183338" y="3772356"/>
                </a:lnTo>
                <a:lnTo>
                  <a:pt x="1146343" y="3768874"/>
                </a:lnTo>
                <a:lnTo>
                  <a:pt x="1117342" y="3775264"/>
                </a:lnTo>
                <a:lnTo>
                  <a:pt x="1080794" y="3771435"/>
                </a:lnTo>
                <a:lnTo>
                  <a:pt x="1052255" y="3777468"/>
                </a:lnTo>
                <a:lnTo>
                  <a:pt x="1016181" y="3773272"/>
                </a:lnTo>
                <a:lnTo>
                  <a:pt x="988129" y="3778928"/>
                </a:lnTo>
                <a:lnTo>
                  <a:pt x="952556" y="3774344"/>
                </a:lnTo>
                <a:lnTo>
                  <a:pt x="917244" y="3769559"/>
                </a:lnTo>
                <a:lnTo>
                  <a:pt x="889973" y="3774609"/>
                </a:lnTo>
                <a:lnTo>
                  <a:pt x="820711" y="3763984"/>
                </a:lnTo>
                <a:lnTo>
                  <a:pt x="752597" y="3752470"/>
                </a:lnTo>
                <a:lnTo>
                  <a:pt x="685685" y="3740026"/>
                </a:lnTo>
                <a:lnTo>
                  <a:pt x="660470" y="3743485"/>
                </a:lnTo>
                <a:lnTo>
                  <a:pt x="620027" y="3726611"/>
                </a:lnTo>
                <a:lnTo>
                  <a:pt x="587686" y="3719526"/>
                </a:lnTo>
                <a:lnTo>
                  <a:pt x="555678" y="3712183"/>
                </a:lnTo>
                <a:lnTo>
                  <a:pt x="492689" y="3696702"/>
                </a:lnTo>
                <a:lnTo>
                  <a:pt x="431115" y="3680125"/>
                </a:lnTo>
                <a:lnTo>
                  <a:pt x="393101" y="3661371"/>
                </a:lnTo>
                <a:lnTo>
                  <a:pt x="363235" y="3652370"/>
                </a:lnTo>
                <a:lnTo>
                  <a:pt x="333749" y="3643075"/>
                </a:lnTo>
                <a:lnTo>
                  <a:pt x="304649" y="3633480"/>
                </a:lnTo>
                <a:lnTo>
                  <a:pt x="268169" y="3613538"/>
                </a:lnTo>
                <a:lnTo>
                  <a:pt x="239864" y="3603329"/>
                </a:lnTo>
                <a:lnTo>
                  <a:pt x="204191" y="3582762"/>
                </a:lnTo>
                <a:lnTo>
                  <a:pt x="176706" y="3571918"/>
                </a:lnTo>
                <a:lnTo>
                  <a:pt x="149641" y="3560748"/>
                </a:lnTo>
                <a:lnTo>
                  <a:pt x="115228" y="3539205"/>
                </a:lnTo>
                <a:lnTo>
                  <a:pt x="81249" y="3517327"/>
                </a:lnTo>
                <a:lnTo>
                  <a:pt x="55484" y="3505151"/>
                </a:lnTo>
                <a:lnTo>
                  <a:pt x="22392" y="3482587"/>
                </a:lnTo>
                <a:lnTo>
                  <a:pt x="0" y="3467800"/>
                </a:lnTo>
                <a:lnTo>
                  <a:pt x="6976" y="9334"/>
                </a:lnTo>
                <a:close/>
              </a:path>
              <a:path w="5884545" h="3779520">
                <a:moveTo>
                  <a:pt x="1894631" y="3526876"/>
                </a:moveTo>
                <a:lnTo>
                  <a:pt x="2093966" y="3372564"/>
                </a:lnTo>
                <a:lnTo>
                  <a:pt x="2076750" y="3401952"/>
                </a:lnTo>
                <a:lnTo>
                  <a:pt x="1927202" y="3517722"/>
                </a:lnTo>
                <a:lnTo>
                  <a:pt x="1894631" y="3526876"/>
                </a:lnTo>
                <a:close/>
              </a:path>
              <a:path w="5884545" h="3779520">
                <a:moveTo>
                  <a:pt x="1812816" y="3574150"/>
                </a:moveTo>
                <a:lnTo>
                  <a:pt x="2161140" y="3304501"/>
                </a:lnTo>
                <a:lnTo>
                  <a:pt x="2143942" y="3333876"/>
                </a:lnTo>
                <a:lnTo>
                  <a:pt x="1845205" y="3565138"/>
                </a:lnTo>
                <a:lnTo>
                  <a:pt x="1812816" y="3574150"/>
                </a:lnTo>
                <a:close/>
              </a:path>
              <a:path w="5884545" h="3779520">
                <a:moveTo>
                  <a:pt x="1432023" y="3724388"/>
                </a:moveTo>
                <a:lnTo>
                  <a:pt x="2646535" y="2784194"/>
                </a:lnTo>
                <a:lnTo>
                  <a:pt x="2617953" y="2822381"/>
                </a:lnTo>
                <a:lnTo>
                  <a:pt x="2543306" y="2880168"/>
                </a:lnTo>
                <a:lnTo>
                  <a:pt x="2512772" y="2919866"/>
                </a:lnTo>
                <a:lnTo>
                  <a:pt x="2473794" y="2950040"/>
                </a:lnTo>
                <a:lnTo>
                  <a:pt x="2409347" y="3032052"/>
                </a:lnTo>
                <a:lnTo>
                  <a:pt x="2368312" y="3063819"/>
                </a:lnTo>
                <a:lnTo>
                  <a:pt x="2228144" y="3236571"/>
                </a:lnTo>
                <a:lnTo>
                  <a:pt x="2203248" y="3255843"/>
                </a:lnTo>
                <a:lnTo>
                  <a:pt x="2186094" y="3285184"/>
                </a:lnTo>
                <a:lnTo>
                  <a:pt x="1763816" y="3612083"/>
                </a:lnTo>
                <a:lnTo>
                  <a:pt x="1699616" y="3629661"/>
                </a:lnTo>
                <a:lnTo>
                  <a:pt x="1675439" y="3648377"/>
                </a:lnTo>
                <a:lnTo>
                  <a:pt x="1643594" y="3656969"/>
                </a:lnTo>
                <a:lnTo>
                  <a:pt x="1619638" y="3675514"/>
                </a:lnTo>
                <a:lnTo>
                  <a:pt x="1432023" y="3724388"/>
                </a:lnTo>
                <a:close/>
              </a:path>
            </a:pathLst>
          </a:custGeom>
          <a:solidFill>
            <a:srgbClr val="F58633"/>
          </a:solidFill>
        </p:spPr>
        <p:txBody>
          <a:bodyPr wrap="square" lIns="0" tIns="0" rIns="0" bIns="0" rtlCol="0"/>
          <a:lstStyle/>
          <a:p>
            <a:endParaRPr/>
          </a:p>
        </p:txBody>
      </p:sp>
      <p:sp>
        <p:nvSpPr>
          <p:cNvPr id="5" name="object 5"/>
          <p:cNvSpPr/>
          <p:nvPr/>
        </p:nvSpPr>
        <p:spPr>
          <a:xfrm>
            <a:off x="13716514" y="5551863"/>
            <a:ext cx="4572000" cy="4735195"/>
          </a:xfrm>
          <a:custGeom>
            <a:avLst/>
            <a:gdLst/>
            <a:ahLst/>
            <a:cxnLst/>
            <a:rect l="l" t="t" r="r" b="b"/>
            <a:pathLst>
              <a:path w="4572000" h="4735195">
                <a:moveTo>
                  <a:pt x="2753896" y="79160"/>
                </a:moveTo>
                <a:lnTo>
                  <a:pt x="4005434" y="79160"/>
                </a:lnTo>
                <a:lnTo>
                  <a:pt x="3953997" y="79005"/>
                </a:lnTo>
                <a:lnTo>
                  <a:pt x="3902563" y="77918"/>
                </a:lnTo>
                <a:lnTo>
                  <a:pt x="3851137" y="75897"/>
                </a:lnTo>
                <a:lnTo>
                  <a:pt x="3799724" y="72937"/>
                </a:lnTo>
                <a:lnTo>
                  <a:pt x="3748332" y="69036"/>
                </a:lnTo>
                <a:lnTo>
                  <a:pt x="3696966" y="64188"/>
                </a:lnTo>
                <a:lnTo>
                  <a:pt x="3645891" y="58401"/>
                </a:lnTo>
                <a:lnTo>
                  <a:pt x="3594911" y="51809"/>
                </a:lnTo>
                <a:lnTo>
                  <a:pt x="3391250" y="22501"/>
                </a:lnTo>
                <a:lnTo>
                  <a:pt x="3340403" y="15734"/>
                </a:lnTo>
                <a:lnTo>
                  <a:pt x="3289371" y="9681"/>
                </a:lnTo>
                <a:lnTo>
                  <a:pt x="3238225" y="4612"/>
                </a:lnTo>
                <a:lnTo>
                  <a:pt x="3185146" y="1099"/>
                </a:lnTo>
                <a:lnTo>
                  <a:pt x="3132441" y="0"/>
                </a:lnTo>
                <a:lnTo>
                  <a:pt x="3080097" y="1452"/>
                </a:lnTo>
                <a:lnTo>
                  <a:pt x="3028103" y="5595"/>
                </a:lnTo>
                <a:lnTo>
                  <a:pt x="2976443" y="12565"/>
                </a:lnTo>
                <a:lnTo>
                  <a:pt x="2925052" y="22514"/>
                </a:lnTo>
                <a:lnTo>
                  <a:pt x="2874077" y="35540"/>
                </a:lnTo>
                <a:lnTo>
                  <a:pt x="2823345" y="51821"/>
                </a:lnTo>
                <a:lnTo>
                  <a:pt x="2775607" y="69912"/>
                </a:lnTo>
                <a:lnTo>
                  <a:pt x="2753896" y="79160"/>
                </a:lnTo>
                <a:close/>
              </a:path>
              <a:path w="4572000" h="4735195">
                <a:moveTo>
                  <a:pt x="20834" y="4735136"/>
                </a:moveTo>
                <a:lnTo>
                  <a:pt x="4571484" y="4735136"/>
                </a:lnTo>
                <a:lnTo>
                  <a:pt x="4571484" y="46850"/>
                </a:lnTo>
                <a:lnTo>
                  <a:pt x="4313745" y="60759"/>
                </a:lnTo>
                <a:lnTo>
                  <a:pt x="4262427" y="66109"/>
                </a:lnTo>
                <a:lnTo>
                  <a:pt x="4211074" y="70550"/>
                </a:lnTo>
                <a:lnTo>
                  <a:pt x="4159691" y="74080"/>
                </a:lnTo>
                <a:lnTo>
                  <a:pt x="4108287" y="76694"/>
                </a:lnTo>
                <a:lnTo>
                  <a:pt x="4056865" y="78389"/>
                </a:lnTo>
                <a:lnTo>
                  <a:pt x="4005434" y="79160"/>
                </a:lnTo>
                <a:lnTo>
                  <a:pt x="2753896" y="79160"/>
                </a:lnTo>
                <a:lnTo>
                  <a:pt x="2728918" y="89800"/>
                </a:lnTo>
                <a:lnTo>
                  <a:pt x="2683171" y="111311"/>
                </a:lnTo>
                <a:lnTo>
                  <a:pt x="2638256" y="134271"/>
                </a:lnTo>
                <a:lnTo>
                  <a:pt x="2594066" y="158507"/>
                </a:lnTo>
                <a:lnTo>
                  <a:pt x="2550491" y="183846"/>
                </a:lnTo>
                <a:lnTo>
                  <a:pt x="2507423" y="210115"/>
                </a:lnTo>
                <a:lnTo>
                  <a:pt x="2464754" y="237139"/>
                </a:lnTo>
                <a:lnTo>
                  <a:pt x="2422375" y="264745"/>
                </a:lnTo>
                <a:lnTo>
                  <a:pt x="2253781" y="377179"/>
                </a:lnTo>
                <a:lnTo>
                  <a:pt x="2211268" y="404408"/>
                </a:lnTo>
                <a:lnTo>
                  <a:pt x="2168260" y="430822"/>
                </a:lnTo>
                <a:lnTo>
                  <a:pt x="2124665" y="456232"/>
                </a:lnTo>
                <a:lnTo>
                  <a:pt x="2080390" y="480449"/>
                </a:lnTo>
                <a:lnTo>
                  <a:pt x="2035343" y="503282"/>
                </a:lnTo>
                <a:lnTo>
                  <a:pt x="1987352" y="525333"/>
                </a:lnTo>
                <a:lnTo>
                  <a:pt x="1938621" y="545508"/>
                </a:lnTo>
                <a:lnTo>
                  <a:pt x="1889293" y="564155"/>
                </a:lnTo>
                <a:lnTo>
                  <a:pt x="1839511" y="581617"/>
                </a:lnTo>
                <a:lnTo>
                  <a:pt x="1789417" y="598239"/>
                </a:lnTo>
                <a:lnTo>
                  <a:pt x="1385339" y="723653"/>
                </a:lnTo>
                <a:lnTo>
                  <a:pt x="1284754" y="756424"/>
                </a:lnTo>
                <a:lnTo>
                  <a:pt x="1234707" y="773553"/>
                </a:lnTo>
                <a:lnTo>
                  <a:pt x="1184866" y="791306"/>
                </a:lnTo>
                <a:lnTo>
                  <a:pt x="1138825" y="808403"/>
                </a:lnTo>
                <a:lnTo>
                  <a:pt x="1092941" y="826222"/>
                </a:lnTo>
                <a:lnTo>
                  <a:pt x="1047319" y="844872"/>
                </a:lnTo>
                <a:lnTo>
                  <a:pt x="1002067" y="864461"/>
                </a:lnTo>
                <a:lnTo>
                  <a:pt x="957292" y="885097"/>
                </a:lnTo>
                <a:lnTo>
                  <a:pt x="913098" y="906889"/>
                </a:lnTo>
                <a:lnTo>
                  <a:pt x="869594" y="929945"/>
                </a:lnTo>
                <a:lnTo>
                  <a:pt x="826886" y="954374"/>
                </a:lnTo>
                <a:lnTo>
                  <a:pt x="785079" y="980283"/>
                </a:lnTo>
                <a:lnTo>
                  <a:pt x="744281" y="1007781"/>
                </a:lnTo>
                <a:lnTo>
                  <a:pt x="704599" y="1036977"/>
                </a:lnTo>
                <a:lnTo>
                  <a:pt x="667041" y="1067395"/>
                </a:lnTo>
                <a:lnTo>
                  <a:pt x="631126" y="1099627"/>
                </a:lnTo>
                <a:lnTo>
                  <a:pt x="597006" y="1133625"/>
                </a:lnTo>
                <a:lnTo>
                  <a:pt x="564831" y="1169343"/>
                </a:lnTo>
                <a:lnTo>
                  <a:pt x="534753" y="1206734"/>
                </a:lnTo>
                <a:lnTo>
                  <a:pt x="506922" y="1245750"/>
                </a:lnTo>
                <a:lnTo>
                  <a:pt x="481491" y="1286346"/>
                </a:lnTo>
                <a:lnTo>
                  <a:pt x="458609" y="1328473"/>
                </a:lnTo>
                <a:lnTo>
                  <a:pt x="438428" y="1372085"/>
                </a:lnTo>
                <a:lnTo>
                  <a:pt x="421100" y="1417136"/>
                </a:lnTo>
                <a:lnTo>
                  <a:pt x="406775" y="1463577"/>
                </a:lnTo>
                <a:lnTo>
                  <a:pt x="395145" y="1513734"/>
                </a:lnTo>
                <a:lnTo>
                  <a:pt x="387213" y="1564188"/>
                </a:lnTo>
                <a:lnTo>
                  <a:pt x="382778" y="1614832"/>
                </a:lnTo>
                <a:lnTo>
                  <a:pt x="381641" y="1665564"/>
                </a:lnTo>
                <a:lnTo>
                  <a:pt x="383603" y="1716276"/>
                </a:lnTo>
                <a:lnTo>
                  <a:pt x="388462" y="1766864"/>
                </a:lnTo>
                <a:lnTo>
                  <a:pt x="396020" y="1817222"/>
                </a:lnTo>
                <a:lnTo>
                  <a:pt x="406077" y="1867246"/>
                </a:lnTo>
                <a:lnTo>
                  <a:pt x="418433" y="1916830"/>
                </a:lnTo>
                <a:lnTo>
                  <a:pt x="432888" y="1965869"/>
                </a:lnTo>
                <a:lnTo>
                  <a:pt x="449243" y="2014258"/>
                </a:lnTo>
                <a:lnTo>
                  <a:pt x="467296" y="2061892"/>
                </a:lnTo>
                <a:lnTo>
                  <a:pt x="486209" y="2107470"/>
                </a:lnTo>
                <a:lnTo>
                  <a:pt x="506299" y="2152498"/>
                </a:lnTo>
                <a:lnTo>
                  <a:pt x="527486" y="2197003"/>
                </a:lnTo>
                <a:lnTo>
                  <a:pt x="549687" y="2241013"/>
                </a:lnTo>
                <a:lnTo>
                  <a:pt x="572820" y="2284556"/>
                </a:lnTo>
                <a:lnTo>
                  <a:pt x="596803" y="2327661"/>
                </a:lnTo>
                <a:lnTo>
                  <a:pt x="621553" y="2370355"/>
                </a:lnTo>
                <a:lnTo>
                  <a:pt x="646989" y="2412666"/>
                </a:lnTo>
                <a:lnTo>
                  <a:pt x="673028" y="2454622"/>
                </a:lnTo>
                <a:lnTo>
                  <a:pt x="699588" y="2496252"/>
                </a:lnTo>
                <a:lnTo>
                  <a:pt x="726588" y="2537583"/>
                </a:lnTo>
                <a:lnTo>
                  <a:pt x="753945" y="2578643"/>
                </a:lnTo>
                <a:lnTo>
                  <a:pt x="781576" y="2619461"/>
                </a:lnTo>
                <a:lnTo>
                  <a:pt x="809400" y="2660063"/>
                </a:lnTo>
                <a:lnTo>
                  <a:pt x="837540" y="2700386"/>
                </a:lnTo>
                <a:lnTo>
                  <a:pt x="866292" y="2741081"/>
                </a:lnTo>
                <a:lnTo>
                  <a:pt x="895141" y="2782249"/>
                </a:lnTo>
                <a:lnTo>
                  <a:pt x="923572" y="2823989"/>
                </a:lnTo>
                <a:lnTo>
                  <a:pt x="951071" y="2866402"/>
                </a:lnTo>
                <a:lnTo>
                  <a:pt x="977123" y="2909589"/>
                </a:lnTo>
                <a:lnTo>
                  <a:pt x="1001212" y="2953649"/>
                </a:lnTo>
                <a:lnTo>
                  <a:pt x="1022825" y="2998683"/>
                </a:lnTo>
                <a:lnTo>
                  <a:pt x="1041446" y="3044790"/>
                </a:lnTo>
                <a:lnTo>
                  <a:pt x="1056561" y="3092072"/>
                </a:lnTo>
                <a:lnTo>
                  <a:pt x="1067655" y="3140628"/>
                </a:lnTo>
                <a:lnTo>
                  <a:pt x="1074213" y="3190559"/>
                </a:lnTo>
                <a:lnTo>
                  <a:pt x="1075298" y="3241669"/>
                </a:lnTo>
                <a:lnTo>
                  <a:pt x="1070483" y="3291342"/>
                </a:lnTo>
                <a:lnTo>
                  <a:pt x="1060304" y="3339570"/>
                </a:lnTo>
                <a:lnTo>
                  <a:pt x="1045298" y="3386347"/>
                </a:lnTo>
                <a:lnTo>
                  <a:pt x="1025999" y="3431663"/>
                </a:lnTo>
                <a:lnTo>
                  <a:pt x="1002945" y="3475511"/>
                </a:lnTo>
                <a:lnTo>
                  <a:pt x="976672" y="3517882"/>
                </a:lnTo>
                <a:lnTo>
                  <a:pt x="947716" y="3558769"/>
                </a:lnTo>
                <a:lnTo>
                  <a:pt x="916613" y="3598163"/>
                </a:lnTo>
                <a:lnTo>
                  <a:pt x="883899" y="3636057"/>
                </a:lnTo>
                <a:lnTo>
                  <a:pt x="851514" y="3671506"/>
                </a:lnTo>
                <a:lnTo>
                  <a:pt x="818163" y="3706624"/>
                </a:lnTo>
                <a:lnTo>
                  <a:pt x="783869" y="3741151"/>
                </a:lnTo>
                <a:lnTo>
                  <a:pt x="748656" y="3774827"/>
                </a:lnTo>
                <a:lnTo>
                  <a:pt x="712549" y="3807395"/>
                </a:lnTo>
                <a:lnTo>
                  <a:pt x="675571" y="3838593"/>
                </a:lnTo>
                <a:lnTo>
                  <a:pt x="637746" y="3868165"/>
                </a:lnTo>
                <a:lnTo>
                  <a:pt x="593930" y="3899016"/>
                </a:lnTo>
                <a:lnTo>
                  <a:pt x="548635" y="3927575"/>
                </a:lnTo>
                <a:lnTo>
                  <a:pt x="502265" y="3954433"/>
                </a:lnTo>
                <a:lnTo>
                  <a:pt x="455222" y="3980182"/>
                </a:lnTo>
                <a:lnTo>
                  <a:pt x="360732" y="4030728"/>
                </a:lnTo>
                <a:lnTo>
                  <a:pt x="315358" y="4055878"/>
                </a:lnTo>
                <a:lnTo>
                  <a:pt x="270685" y="4082168"/>
                </a:lnTo>
                <a:lnTo>
                  <a:pt x="227367" y="4110099"/>
                </a:lnTo>
                <a:lnTo>
                  <a:pt x="186061" y="4140171"/>
                </a:lnTo>
                <a:lnTo>
                  <a:pt x="147423" y="4172883"/>
                </a:lnTo>
                <a:lnTo>
                  <a:pt x="112108" y="4208736"/>
                </a:lnTo>
                <a:lnTo>
                  <a:pt x="80773" y="4248231"/>
                </a:lnTo>
                <a:lnTo>
                  <a:pt x="54073" y="4291867"/>
                </a:lnTo>
                <a:lnTo>
                  <a:pt x="32663" y="4340145"/>
                </a:lnTo>
                <a:lnTo>
                  <a:pt x="17980" y="4387729"/>
                </a:lnTo>
                <a:lnTo>
                  <a:pt x="7933" y="4436395"/>
                </a:lnTo>
                <a:lnTo>
                  <a:pt x="2084" y="4485836"/>
                </a:lnTo>
                <a:lnTo>
                  <a:pt x="0" y="4535744"/>
                </a:lnTo>
                <a:lnTo>
                  <a:pt x="1242" y="4585812"/>
                </a:lnTo>
                <a:lnTo>
                  <a:pt x="5375" y="4635733"/>
                </a:lnTo>
                <a:lnTo>
                  <a:pt x="11963" y="4685199"/>
                </a:lnTo>
                <a:lnTo>
                  <a:pt x="20571" y="4733902"/>
                </a:lnTo>
                <a:lnTo>
                  <a:pt x="20834" y="4735136"/>
                </a:lnTo>
                <a:close/>
              </a:path>
            </a:pathLst>
          </a:custGeom>
          <a:solidFill>
            <a:srgbClr val="206A5C"/>
          </a:solidFill>
        </p:spPr>
        <p:txBody>
          <a:bodyPr wrap="square" lIns="0" tIns="0" rIns="0" bIns="0" rtlCol="0"/>
          <a:lstStyle/>
          <a:p>
            <a:endParaRPr/>
          </a:p>
        </p:txBody>
      </p:sp>
      <p:sp>
        <p:nvSpPr>
          <p:cNvPr id="6" name="object 6"/>
          <p:cNvSpPr/>
          <p:nvPr/>
        </p:nvSpPr>
        <p:spPr>
          <a:xfrm>
            <a:off x="1981199" y="7927080"/>
            <a:ext cx="590550" cy="587375"/>
          </a:xfrm>
          <a:custGeom>
            <a:avLst/>
            <a:gdLst/>
            <a:ahLst/>
            <a:cxnLst/>
            <a:rect l="l" t="t" r="r" b="b"/>
            <a:pathLst>
              <a:path w="590550" h="587375">
                <a:moveTo>
                  <a:pt x="336484" y="586895"/>
                </a:moveTo>
                <a:lnTo>
                  <a:pt x="334844" y="586020"/>
                </a:lnTo>
                <a:lnTo>
                  <a:pt x="334160" y="583511"/>
                </a:lnTo>
                <a:lnTo>
                  <a:pt x="331643" y="576439"/>
                </a:lnTo>
                <a:lnTo>
                  <a:pt x="330155" y="568807"/>
                </a:lnTo>
                <a:lnTo>
                  <a:pt x="285471" y="404778"/>
                </a:lnTo>
                <a:lnTo>
                  <a:pt x="194649" y="571445"/>
                </a:lnTo>
                <a:lnTo>
                  <a:pt x="192725" y="571910"/>
                </a:lnTo>
                <a:lnTo>
                  <a:pt x="118446" y="527357"/>
                </a:lnTo>
                <a:lnTo>
                  <a:pt x="117974" y="525559"/>
                </a:lnTo>
                <a:lnTo>
                  <a:pt x="119258" y="523315"/>
                </a:lnTo>
                <a:lnTo>
                  <a:pt x="122493" y="516537"/>
                </a:lnTo>
                <a:lnTo>
                  <a:pt x="126820" y="510089"/>
                </a:lnTo>
                <a:lnTo>
                  <a:pt x="217817" y="350953"/>
                </a:lnTo>
                <a:lnTo>
                  <a:pt x="17442" y="393519"/>
                </a:lnTo>
                <a:lnTo>
                  <a:pt x="16903" y="393464"/>
                </a:lnTo>
                <a:lnTo>
                  <a:pt x="15676" y="393564"/>
                </a:lnTo>
                <a:lnTo>
                  <a:pt x="14464" y="392992"/>
                </a:lnTo>
                <a:lnTo>
                  <a:pt x="0" y="319769"/>
                </a:lnTo>
                <a:lnTo>
                  <a:pt x="720" y="318053"/>
                </a:lnTo>
                <a:lnTo>
                  <a:pt x="3304" y="317449"/>
                </a:lnTo>
                <a:lnTo>
                  <a:pt x="10410" y="315124"/>
                </a:lnTo>
                <a:lnTo>
                  <a:pt x="18149" y="313976"/>
                </a:lnTo>
                <a:lnTo>
                  <a:pt x="195146" y="272568"/>
                </a:lnTo>
                <a:lnTo>
                  <a:pt x="29562" y="165008"/>
                </a:lnTo>
                <a:lnTo>
                  <a:pt x="29177" y="164533"/>
                </a:lnTo>
                <a:lnTo>
                  <a:pt x="28322" y="163720"/>
                </a:lnTo>
                <a:lnTo>
                  <a:pt x="27945" y="162491"/>
                </a:lnTo>
                <a:lnTo>
                  <a:pt x="69472" y="100521"/>
                </a:lnTo>
                <a:lnTo>
                  <a:pt x="71209" y="99888"/>
                </a:lnTo>
                <a:lnTo>
                  <a:pt x="73453" y="101281"/>
                </a:lnTo>
                <a:lnTo>
                  <a:pt x="80119" y="104676"/>
                </a:lnTo>
                <a:lnTo>
                  <a:pt x="86402" y="109320"/>
                </a:lnTo>
                <a:lnTo>
                  <a:pt x="229119" y="197921"/>
                </a:lnTo>
                <a:lnTo>
                  <a:pt x="180947" y="21084"/>
                </a:lnTo>
                <a:lnTo>
                  <a:pt x="181058" y="20483"/>
                </a:lnTo>
                <a:lnTo>
                  <a:pt x="181544" y="19161"/>
                </a:lnTo>
                <a:lnTo>
                  <a:pt x="182120" y="18476"/>
                </a:lnTo>
                <a:lnTo>
                  <a:pt x="253984" y="0"/>
                </a:lnTo>
                <a:lnTo>
                  <a:pt x="255572" y="907"/>
                </a:lnTo>
                <a:lnTo>
                  <a:pt x="256304" y="3393"/>
                </a:lnTo>
                <a:lnTo>
                  <a:pt x="258925" y="10429"/>
                </a:lnTo>
                <a:lnTo>
                  <a:pt x="260602" y="17983"/>
                </a:lnTo>
                <a:lnTo>
                  <a:pt x="310788" y="188362"/>
                </a:lnTo>
                <a:lnTo>
                  <a:pt x="408663" y="17197"/>
                </a:lnTo>
                <a:lnTo>
                  <a:pt x="409245" y="16818"/>
                </a:lnTo>
                <a:lnTo>
                  <a:pt x="410897" y="16424"/>
                </a:lnTo>
                <a:lnTo>
                  <a:pt x="411558" y="16468"/>
                </a:lnTo>
                <a:lnTo>
                  <a:pt x="475193" y="54073"/>
                </a:lnTo>
                <a:lnTo>
                  <a:pt x="475606" y="55857"/>
                </a:lnTo>
                <a:lnTo>
                  <a:pt x="474373" y="58120"/>
                </a:lnTo>
                <a:lnTo>
                  <a:pt x="471236" y="64946"/>
                </a:lnTo>
                <a:lnTo>
                  <a:pt x="467096" y="71473"/>
                </a:lnTo>
                <a:lnTo>
                  <a:pt x="381239" y="229030"/>
                </a:lnTo>
                <a:lnTo>
                  <a:pt x="572435" y="184300"/>
                </a:lnTo>
                <a:lnTo>
                  <a:pt x="574289" y="185084"/>
                </a:lnTo>
                <a:lnTo>
                  <a:pt x="590515" y="270154"/>
                </a:lnTo>
                <a:lnTo>
                  <a:pt x="589824" y="271927"/>
                </a:lnTo>
                <a:lnTo>
                  <a:pt x="588193" y="272274"/>
                </a:lnTo>
                <a:lnTo>
                  <a:pt x="587221" y="272481"/>
                </a:lnTo>
                <a:lnTo>
                  <a:pt x="580086" y="274700"/>
                </a:lnTo>
                <a:lnTo>
                  <a:pt x="572278" y="275655"/>
                </a:lnTo>
                <a:lnTo>
                  <a:pt x="409898" y="310149"/>
                </a:lnTo>
                <a:lnTo>
                  <a:pt x="570057" y="409578"/>
                </a:lnTo>
                <a:lnTo>
                  <a:pt x="570741" y="411458"/>
                </a:lnTo>
                <a:lnTo>
                  <a:pt x="522058" y="483088"/>
                </a:lnTo>
                <a:lnTo>
                  <a:pt x="520302" y="483781"/>
                </a:lnTo>
                <a:lnTo>
                  <a:pt x="518080" y="482338"/>
                </a:lnTo>
                <a:lnTo>
                  <a:pt x="511469" y="478848"/>
                </a:lnTo>
                <a:lnTo>
                  <a:pt x="505273" y="474019"/>
                </a:lnTo>
                <a:lnTo>
                  <a:pt x="368823" y="385385"/>
                </a:lnTo>
                <a:lnTo>
                  <a:pt x="421481" y="564149"/>
                </a:lnTo>
                <a:lnTo>
                  <a:pt x="420513" y="565876"/>
                </a:lnTo>
                <a:lnTo>
                  <a:pt x="336484" y="586895"/>
                </a:lnTo>
                <a:close/>
              </a:path>
            </a:pathLst>
          </a:custGeom>
          <a:solidFill>
            <a:srgbClr val="F58633"/>
          </a:solidFill>
        </p:spPr>
        <p:txBody>
          <a:bodyPr wrap="square" lIns="0" tIns="0" rIns="0" bIns="0" rtlCol="0"/>
          <a:lstStyle/>
          <a:p>
            <a:endParaRPr dirty="0"/>
          </a:p>
        </p:txBody>
      </p:sp>
      <p:sp>
        <p:nvSpPr>
          <p:cNvPr id="7" name="object 7"/>
          <p:cNvSpPr/>
          <p:nvPr/>
        </p:nvSpPr>
        <p:spPr>
          <a:xfrm>
            <a:off x="14554200" y="3032316"/>
            <a:ext cx="857250" cy="852169"/>
          </a:xfrm>
          <a:custGeom>
            <a:avLst/>
            <a:gdLst/>
            <a:ahLst/>
            <a:cxnLst/>
            <a:rect l="l" t="t" r="r" b="b"/>
            <a:pathLst>
              <a:path w="857250" h="852169">
                <a:moveTo>
                  <a:pt x="488445" y="851944"/>
                </a:moveTo>
                <a:lnTo>
                  <a:pt x="486064" y="850674"/>
                </a:lnTo>
                <a:lnTo>
                  <a:pt x="485071" y="847032"/>
                </a:lnTo>
                <a:lnTo>
                  <a:pt x="482577" y="839202"/>
                </a:lnTo>
                <a:lnTo>
                  <a:pt x="480436" y="831198"/>
                </a:lnTo>
                <a:lnTo>
                  <a:pt x="476396" y="815184"/>
                </a:lnTo>
                <a:lnTo>
                  <a:pt x="414393" y="587582"/>
                </a:lnTo>
                <a:lnTo>
                  <a:pt x="282555" y="829517"/>
                </a:lnTo>
                <a:lnTo>
                  <a:pt x="279762" y="830193"/>
                </a:lnTo>
                <a:lnTo>
                  <a:pt x="171938" y="765518"/>
                </a:lnTo>
                <a:lnTo>
                  <a:pt x="171253" y="762909"/>
                </a:lnTo>
                <a:lnTo>
                  <a:pt x="173116" y="759650"/>
                </a:lnTo>
                <a:lnTo>
                  <a:pt x="176898" y="752353"/>
                </a:lnTo>
                <a:lnTo>
                  <a:pt x="181043" y="745180"/>
                </a:lnTo>
                <a:lnTo>
                  <a:pt x="189501" y="730996"/>
                </a:lnTo>
                <a:lnTo>
                  <a:pt x="316186" y="509448"/>
                </a:lnTo>
                <a:lnTo>
                  <a:pt x="25320" y="571238"/>
                </a:lnTo>
                <a:lnTo>
                  <a:pt x="24537" y="571157"/>
                </a:lnTo>
                <a:lnTo>
                  <a:pt x="22756" y="571303"/>
                </a:lnTo>
                <a:lnTo>
                  <a:pt x="20996" y="570473"/>
                </a:lnTo>
                <a:lnTo>
                  <a:pt x="0" y="464182"/>
                </a:lnTo>
                <a:lnTo>
                  <a:pt x="1045" y="461691"/>
                </a:lnTo>
                <a:lnTo>
                  <a:pt x="4796" y="460813"/>
                </a:lnTo>
                <a:lnTo>
                  <a:pt x="12680" y="458563"/>
                </a:lnTo>
                <a:lnTo>
                  <a:pt x="20758" y="456718"/>
                </a:lnTo>
                <a:lnTo>
                  <a:pt x="36901" y="453303"/>
                </a:lnTo>
                <a:lnTo>
                  <a:pt x="283277" y="395663"/>
                </a:lnTo>
                <a:lnTo>
                  <a:pt x="42913" y="239529"/>
                </a:lnTo>
                <a:lnTo>
                  <a:pt x="42354" y="238839"/>
                </a:lnTo>
                <a:lnTo>
                  <a:pt x="41112" y="237658"/>
                </a:lnTo>
                <a:lnTo>
                  <a:pt x="40566" y="235874"/>
                </a:lnTo>
                <a:lnTo>
                  <a:pt x="100847" y="145918"/>
                </a:lnTo>
                <a:lnTo>
                  <a:pt x="103368" y="144998"/>
                </a:lnTo>
                <a:lnTo>
                  <a:pt x="106626" y="147021"/>
                </a:lnTo>
                <a:lnTo>
                  <a:pt x="113789" y="151013"/>
                </a:lnTo>
                <a:lnTo>
                  <a:pt x="120804" y="155419"/>
                </a:lnTo>
                <a:lnTo>
                  <a:pt x="134638" y="164412"/>
                </a:lnTo>
                <a:lnTo>
                  <a:pt x="332593" y="287305"/>
                </a:lnTo>
                <a:lnTo>
                  <a:pt x="262665" y="30606"/>
                </a:lnTo>
                <a:lnTo>
                  <a:pt x="262827" y="29734"/>
                </a:lnTo>
                <a:lnTo>
                  <a:pt x="263532" y="27815"/>
                </a:lnTo>
                <a:lnTo>
                  <a:pt x="264368" y="26820"/>
                </a:lnTo>
                <a:lnTo>
                  <a:pt x="368686" y="0"/>
                </a:lnTo>
                <a:lnTo>
                  <a:pt x="370991" y="1317"/>
                </a:lnTo>
                <a:lnTo>
                  <a:pt x="372054" y="4925"/>
                </a:lnTo>
                <a:lnTo>
                  <a:pt x="374682" y="12707"/>
                </a:lnTo>
                <a:lnTo>
                  <a:pt x="376985" y="20652"/>
                </a:lnTo>
                <a:lnTo>
                  <a:pt x="381371" y="36553"/>
                </a:lnTo>
                <a:lnTo>
                  <a:pt x="451144" y="273428"/>
                </a:lnTo>
                <a:lnTo>
                  <a:pt x="593221" y="24963"/>
                </a:lnTo>
                <a:lnTo>
                  <a:pt x="594065" y="24413"/>
                </a:lnTo>
                <a:lnTo>
                  <a:pt x="596464" y="23841"/>
                </a:lnTo>
                <a:lnTo>
                  <a:pt x="597423" y="23905"/>
                </a:lnTo>
                <a:lnTo>
                  <a:pt x="689797" y="78493"/>
                </a:lnTo>
                <a:lnTo>
                  <a:pt x="690396" y="81083"/>
                </a:lnTo>
                <a:lnTo>
                  <a:pt x="688606" y="84368"/>
                </a:lnTo>
                <a:lnTo>
                  <a:pt x="684953" y="91726"/>
                </a:lnTo>
                <a:lnTo>
                  <a:pt x="680965" y="98971"/>
                </a:lnTo>
                <a:lnTo>
                  <a:pt x="672829" y="113320"/>
                </a:lnTo>
                <a:lnTo>
                  <a:pt x="553412" y="332463"/>
                </a:lnTo>
                <a:lnTo>
                  <a:pt x="830954" y="267532"/>
                </a:lnTo>
                <a:lnTo>
                  <a:pt x="833645" y="268670"/>
                </a:lnTo>
                <a:lnTo>
                  <a:pt x="857200" y="392159"/>
                </a:lnTo>
                <a:lnTo>
                  <a:pt x="856196" y="394734"/>
                </a:lnTo>
                <a:lnTo>
                  <a:pt x="853829" y="395237"/>
                </a:lnTo>
                <a:lnTo>
                  <a:pt x="844494" y="397651"/>
                </a:lnTo>
                <a:lnTo>
                  <a:pt x="836364" y="399330"/>
                </a:lnTo>
                <a:lnTo>
                  <a:pt x="820130" y="402395"/>
                </a:lnTo>
                <a:lnTo>
                  <a:pt x="595013" y="450217"/>
                </a:lnTo>
                <a:lnTo>
                  <a:pt x="827503" y="594549"/>
                </a:lnTo>
                <a:lnTo>
                  <a:pt x="828495" y="597277"/>
                </a:lnTo>
                <a:lnTo>
                  <a:pt x="757827" y="701256"/>
                </a:lnTo>
                <a:lnTo>
                  <a:pt x="755277" y="702264"/>
                </a:lnTo>
                <a:lnTo>
                  <a:pt x="752052" y="700168"/>
                </a:lnTo>
                <a:lnTo>
                  <a:pt x="744956" y="696052"/>
                </a:lnTo>
                <a:lnTo>
                  <a:pt x="738021" y="691492"/>
                </a:lnTo>
                <a:lnTo>
                  <a:pt x="724372" y="682187"/>
                </a:lnTo>
                <a:lnTo>
                  <a:pt x="535389" y="559429"/>
                </a:lnTo>
                <a:lnTo>
                  <a:pt x="611827" y="818926"/>
                </a:lnTo>
                <a:lnTo>
                  <a:pt x="610422" y="821433"/>
                </a:lnTo>
                <a:lnTo>
                  <a:pt x="488445" y="851944"/>
                </a:lnTo>
                <a:close/>
              </a:path>
            </a:pathLst>
          </a:custGeom>
          <a:solidFill>
            <a:srgbClr val="206A5C"/>
          </a:solidFill>
        </p:spPr>
        <p:txBody>
          <a:bodyPr wrap="square" lIns="0" tIns="0" rIns="0" bIns="0" rtlCol="0"/>
          <a:lstStyle/>
          <a:p>
            <a:endParaRPr/>
          </a:p>
        </p:txBody>
      </p:sp>
      <p:pic>
        <p:nvPicPr>
          <p:cNvPr id="8" name="object 17">
            <a:extLst>
              <a:ext uri="{FF2B5EF4-FFF2-40B4-BE49-F238E27FC236}">
                <a16:creationId xmlns:a16="http://schemas.microsoft.com/office/drawing/2014/main" id="{D820E1BB-B347-7A79-78E9-EE086EFC64B4}"/>
              </a:ext>
            </a:extLst>
          </p:cNvPr>
          <p:cNvPicPr/>
          <p:nvPr/>
        </p:nvPicPr>
        <p:blipFill>
          <a:blip r:embed="rId2" cstate="print"/>
          <a:stretch>
            <a:fillRect/>
          </a:stretch>
        </p:blipFill>
        <p:spPr>
          <a:xfrm>
            <a:off x="13411200" y="723900"/>
            <a:ext cx="4185782" cy="747710"/>
          </a:xfrm>
          <a:prstGeom prst="rect">
            <a:avLst/>
          </a:prstGeom>
        </p:spPr>
      </p:pic>
      <p:sp>
        <p:nvSpPr>
          <p:cNvPr id="9" name="bg object 17">
            <a:extLst>
              <a:ext uri="{FF2B5EF4-FFF2-40B4-BE49-F238E27FC236}">
                <a16:creationId xmlns:a16="http://schemas.microsoft.com/office/drawing/2014/main" id="{5AF27F66-4BFA-2977-7BAC-B1DFA4E829AC}"/>
              </a:ext>
            </a:extLst>
          </p:cNvPr>
          <p:cNvSpPr/>
          <p:nvPr/>
        </p:nvSpPr>
        <p:spPr>
          <a:xfrm>
            <a:off x="4205923" y="7394434"/>
            <a:ext cx="7352030" cy="631190"/>
          </a:xfrm>
          <a:custGeom>
            <a:avLst/>
            <a:gdLst/>
            <a:ahLst/>
            <a:cxnLst/>
            <a:rect l="l" t="t" r="r" b="b"/>
            <a:pathLst>
              <a:path w="7352030" h="631189">
                <a:moveTo>
                  <a:pt x="3502827" y="554990"/>
                </a:moveTo>
                <a:lnTo>
                  <a:pt x="3952332" y="554990"/>
                </a:lnTo>
                <a:lnTo>
                  <a:pt x="3902524" y="552450"/>
                </a:lnTo>
                <a:lnTo>
                  <a:pt x="3852794" y="548640"/>
                </a:lnTo>
                <a:lnTo>
                  <a:pt x="3803148" y="543560"/>
                </a:lnTo>
                <a:lnTo>
                  <a:pt x="3753592" y="535940"/>
                </a:lnTo>
                <a:lnTo>
                  <a:pt x="3704129" y="527050"/>
                </a:lnTo>
                <a:lnTo>
                  <a:pt x="3654765" y="516890"/>
                </a:lnTo>
                <a:lnTo>
                  <a:pt x="3605506" y="505460"/>
                </a:lnTo>
                <a:lnTo>
                  <a:pt x="3507321" y="477520"/>
                </a:lnTo>
                <a:lnTo>
                  <a:pt x="3458405" y="461010"/>
                </a:lnTo>
                <a:lnTo>
                  <a:pt x="3410571" y="443230"/>
                </a:lnTo>
                <a:lnTo>
                  <a:pt x="3170351" y="360680"/>
                </a:lnTo>
                <a:lnTo>
                  <a:pt x="3025123" y="314960"/>
                </a:lnTo>
                <a:lnTo>
                  <a:pt x="2878898" y="273050"/>
                </a:lnTo>
                <a:lnTo>
                  <a:pt x="2830017" y="260350"/>
                </a:lnTo>
                <a:lnTo>
                  <a:pt x="2781084" y="246380"/>
                </a:lnTo>
                <a:lnTo>
                  <a:pt x="2633973" y="208280"/>
                </a:lnTo>
                <a:lnTo>
                  <a:pt x="2535641" y="185420"/>
                </a:lnTo>
                <a:lnTo>
                  <a:pt x="2486396" y="172720"/>
                </a:lnTo>
                <a:lnTo>
                  <a:pt x="2437100" y="161290"/>
                </a:lnTo>
                <a:lnTo>
                  <a:pt x="2387753" y="151130"/>
                </a:lnTo>
                <a:lnTo>
                  <a:pt x="2338353" y="139700"/>
                </a:lnTo>
                <a:lnTo>
                  <a:pt x="2090577" y="88900"/>
                </a:lnTo>
                <a:lnTo>
                  <a:pt x="2040866" y="80010"/>
                </a:lnTo>
                <a:lnTo>
                  <a:pt x="1991104" y="69850"/>
                </a:lnTo>
                <a:lnTo>
                  <a:pt x="1941289" y="60960"/>
                </a:lnTo>
                <a:lnTo>
                  <a:pt x="1891423" y="53340"/>
                </a:lnTo>
                <a:lnTo>
                  <a:pt x="1791535" y="35560"/>
                </a:lnTo>
                <a:lnTo>
                  <a:pt x="1691440" y="20320"/>
                </a:lnTo>
                <a:lnTo>
                  <a:pt x="1591419" y="7620"/>
                </a:lnTo>
                <a:lnTo>
                  <a:pt x="1541644" y="3810"/>
                </a:lnTo>
                <a:lnTo>
                  <a:pt x="1492017" y="1270"/>
                </a:lnTo>
                <a:lnTo>
                  <a:pt x="1442530" y="0"/>
                </a:lnTo>
                <a:lnTo>
                  <a:pt x="1343951" y="0"/>
                </a:lnTo>
                <a:lnTo>
                  <a:pt x="1294845" y="2540"/>
                </a:lnTo>
                <a:lnTo>
                  <a:pt x="1245852" y="6350"/>
                </a:lnTo>
                <a:lnTo>
                  <a:pt x="1196965" y="11430"/>
                </a:lnTo>
                <a:lnTo>
                  <a:pt x="1148177" y="17780"/>
                </a:lnTo>
                <a:lnTo>
                  <a:pt x="1050870" y="35560"/>
                </a:lnTo>
                <a:lnTo>
                  <a:pt x="1002338" y="45720"/>
                </a:lnTo>
                <a:lnTo>
                  <a:pt x="905480" y="68580"/>
                </a:lnTo>
                <a:lnTo>
                  <a:pt x="857141" y="82550"/>
                </a:lnTo>
                <a:lnTo>
                  <a:pt x="849093" y="85090"/>
                </a:lnTo>
                <a:lnTo>
                  <a:pt x="1372341" y="85090"/>
                </a:lnTo>
                <a:lnTo>
                  <a:pt x="1470169" y="87630"/>
                </a:lnTo>
                <a:lnTo>
                  <a:pt x="1518927" y="91440"/>
                </a:lnTo>
                <a:lnTo>
                  <a:pt x="1616140" y="101600"/>
                </a:lnTo>
                <a:lnTo>
                  <a:pt x="1869454" y="139700"/>
                </a:lnTo>
                <a:lnTo>
                  <a:pt x="2071057" y="175260"/>
                </a:lnTo>
                <a:lnTo>
                  <a:pt x="2121315" y="185420"/>
                </a:lnTo>
                <a:lnTo>
                  <a:pt x="2171518" y="194310"/>
                </a:lnTo>
                <a:lnTo>
                  <a:pt x="2271758" y="214630"/>
                </a:lnTo>
                <a:lnTo>
                  <a:pt x="2321795" y="226060"/>
                </a:lnTo>
                <a:lnTo>
                  <a:pt x="2371779" y="236220"/>
                </a:lnTo>
                <a:lnTo>
                  <a:pt x="2571180" y="281940"/>
                </a:lnTo>
                <a:lnTo>
                  <a:pt x="2670566" y="307340"/>
                </a:lnTo>
                <a:lnTo>
                  <a:pt x="2720182" y="318770"/>
                </a:lnTo>
                <a:lnTo>
                  <a:pt x="2769748" y="332740"/>
                </a:lnTo>
                <a:lnTo>
                  <a:pt x="2868729" y="358140"/>
                </a:lnTo>
                <a:lnTo>
                  <a:pt x="3067345" y="414020"/>
                </a:lnTo>
                <a:lnTo>
                  <a:pt x="3117716" y="429260"/>
                </a:lnTo>
                <a:lnTo>
                  <a:pt x="3167965" y="445770"/>
                </a:lnTo>
                <a:lnTo>
                  <a:pt x="3218115" y="461010"/>
                </a:lnTo>
                <a:lnTo>
                  <a:pt x="3502827" y="554990"/>
                </a:lnTo>
                <a:close/>
              </a:path>
              <a:path w="7352030" h="631189">
                <a:moveTo>
                  <a:pt x="29341" y="350520"/>
                </a:moveTo>
                <a:lnTo>
                  <a:pt x="60556" y="350520"/>
                </a:lnTo>
                <a:lnTo>
                  <a:pt x="110152" y="347980"/>
                </a:lnTo>
                <a:lnTo>
                  <a:pt x="159473" y="344170"/>
                </a:lnTo>
                <a:lnTo>
                  <a:pt x="257354" y="331470"/>
                </a:lnTo>
                <a:lnTo>
                  <a:pt x="305950" y="323850"/>
                </a:lnTo>
                <a:lnTo>
                  <a:pt x="354338" y="314960"/>
                </a:lnTo>
                <a:lnTo>
                  <a:pt x="450562" y="294640"/>
                </a:lnTo>
                <a:lnTo>
                  <a:pt x="498432" y="283210"/>
                </a:lnTo>
                <a:lnTo>
                  <a:pt x="641279" y="245110"/>
                </a:lnTo>
                <a:lnTo>
                  <a:pt x="831672" y="189230"/>
                </a:lnTo>
                <a:lnTo>
                  <a:pt x="880016" y="173990"/>
                </a:lnTo>
                <a:lnTo>
                  <a:pt x="928434" y="160020"/>
                </a:lnTo>
                <a:lnTo>
                  <a:pt x="1025710" y="134620"/>
                </a:lnTo>
                <a:lnTo>
                  <a:pt x="1123949" y="111760"/>
                </a:lnTo>
                <a:lnTo>
                  <a:pt x="1173570" y="102870"/>
                </a:lnTo>
                <a:lnTo>
                  <a:pt x="1223600" y="95250"/>
                </a:lnTo>
                <a:lnTo>
                  <a:pt x="1274096" y="90170"/>
                </a:lnTo>
                <a:lnTo>
                  <a:pt x="1323271" y="86360"/>
                </a:lnTo>
                <a:lnTo>
                  <a:pt x="1372341" y="85090"/>
                </a:lnTo>
                <a:lnTo>
                  <a:pt x="849093" y="85090"/>
                </a:lnTo>
                <a:lnTo>
                  <a:pt x="808852" y="97790"/>
                </a:lnTo>
                <a:lnTo>
                  <a:pt x="762261" y="113030"/>
                </a:lnTo>
                <a:lnTo>
                  <a:pt x="715421" y="127000"/>
                </a:lnTo>
                <a:lnTo>
                  <a:pt x="573778" y="165100"/>
                </a:lnTo>
                <a:lnTo>
                  <a:pt x="431238" y="199390"/>
                </a:lnTo>
                <a:lnTo>
                  <a:pt x="383699" y="212090"/>
                </a:lnTo>
                <a:lnTo>
                  <a:pt x="288808" y="234950"/>
                </a:lnTo>
                <a:lnTo>
                  <a:pt x="189614" y="262890"/>
                </a:lnTo>
                <a:lnTo>
                  <a:pt x="140572" y="278130"/>
                </a:lnTo>
                <a:lnTo>
                  <a:pt x="92067" y="294640"/>
                </a:lnTo>
                <a:lnTo>
                  <a:pt x="44224" y="313690"/>
                </a:lnTo>
                <a:lnTo>
                  <a:pt x="0" y="332740"/>
                </a:lnTo>
                <a:lnTo>
                  <a:pt x="0" y="347980"/>
                </a:lnTo>
                <a:lnTo>
                  <a:pt x="13707" y="349250"/>
                </a:lnTo>
                <a:lnTo>
                  <a:pt x="29341" y="350520"/>
                </a:lnTo>
                <a:close/>
              </a:path>
              <a:path w="7352030" h="631189">
                <a:moveTo>
                  <a:pt x="7350074" y="562610"/>
                </a:moveTo>
                <a:lnTo>
                  <a:pt x="7343882" y="516890"/>
                </a:lnTo>
                <a:lnTo>
                  <a:pt x="7307593" y="485140"/>
                </a:lnTo>
                <a:lnTo>
                  <a:pt x="7216899" y="435610"/>
                </a:lnTo>
                <a:lnTo>
                  <a:pt x="7171384" y="411480"/>
                </a:lnTo>
                <a:lnTo>
                  <a:pt x="7079352" y="365760"/>
                </a:lnTo>
                <a:lnTo>
                  <a:pt x="7032567" y="344170"/>
                </a:lnTo>
                <a:lnTo>
                  <a:pt x="6986349" y="325120"/>
                </a:lnTo>
                <a:lnTo>
                  <a:pt x="6939599" y="308610"/>
                </a:lnTo>
                <a:lnTo>
                  <a:pt x="6892362" y="293370"/>
                </a:lnTo>
                <a:lnTo>
                  <a:pt x="6844682" y="280670"/>
                </a:lnTo>
                <a:lnTo>
                  <a:pt x="6796604" y="269240"/>
                </a:lnTo>
                <a:lnTo>
                  <a:pt x="6748172" y="259080"/>
                </a:lnTo>
                <a:lnTo>
                  <a:pt x="6650423" y="243840"/>
                </a:lnTo>
                <a:lnTo>
                  <a:pt x="6551787" y="233680"/>
                </a:lnTo>
                <a:lnTo>
                  <a:pt x="6502248" y="229870"/>
                </a:lnTo>
                <a:lnTo>
                  <a:pt x="6247146" y="217170"/>
                </a:lnTo>
                <a:lnTo>
                  <a:pt x="6196088" y="215900"/>
                </a:lnTo>
                <a:lnTo>
                  <a:pt x="6145023" y="213360"/>
                </a:lnTo>
                <a:lnTo>
                  <a:pt x="6093954" y="212090"/>
                </a:lnTo>
                <a:lnTo>
                  <a:pt x="6042884" y="209550"/>
                </a:lnTo>
                <a:lnTo>
                  <a:pt x="5941749" y="207010"/>
                </a:lnTo>
                <a:lnTo>
                  <a:pt x="5891846" y="207010"/>
                </a:lnTo>
                <a:lnTo>
                  <a:pt x="5792504" y="209550"/>
                </a:lnTo>
                <a:lnTo>
                  <a:pt x="5693733" y="217170"/>
                </a:lnTo>
                <a:lnTo>
                  <a:pt x="5644545" y="222250"/>
                </a:lnTo>
                <a:lnTo>
                  <a:pt x="5546532" y="234950"/>
                </a:lnTo>
                <a:lnTo>
                  <a:pt x="5497694" y="242570"/>
                </a:lnTo>
                <a:lnTo>
                  <a:pt x="5400320" y="260350"/>
                </a:lnTo>
                <a:lnTo>
                  <a:pt x="5351772" y="270510"/>
                </a:lnTo>
                <a:lnTo>
                  <a:pt x="6169782" y="270510"/>
                </a:lnTo>
                <a:lnTo>
                  <a:pt x="6223000" y="271780"/>
                </a:lnTo>
                <a:lnTo>
                  <a:pt x="6276214" y="271780"/>
                </a:lnTo>
                <a:lnTo>
                  <a:pt x="6329419" y="273050"/>
                </a:lnTo>
                <a:lnTo>
                  <a:pt x="6382613" y="275590"/>
                </a:lnTo>
                <a:lnTo>
                  <a:pt x="6435792" y="276860"/>
                </a:lnTo>
                <a:lnTo>
                  <a:pt x="6539938" y="281940"/>
                </a:lnTo>
                <a:lnTo>
                  <a:pt x="6591609" y="287020"/>
                </a:lnTo>
                <a:lnTo>
                  <a:pt x="6694057" y="299720"/>
                </a:lnTo>
                <a:lnTo>
                  <a:pt x="6744800" y="308610"/>
                </a:lnTo>
                <a:lnTo>
                  <a:pt x="6795200" y="318770"/>
                </a:lnTo>
                <a:lnTo>
                  <a:pt x="6845238" y="330200"/>
                </a:lnTo>
                <a:lnTo>
                  <a:pt x="6894897" y="342900"/>
                </a:lnTo>
                <a:lnTo>
                  <a:pt x="6944161" y="356870"/>
                </a:lnTo>
                <a:lnTo>
                  <a:pt x="6993011" y="373380"/>
                </a:lnTo>
                <a:lnTo>
                  <a:pt x="7041430" y="391160"/>
                </a:lnTo>
                <a:lnTo>
                  <a:pt x="7089401" y="410210"/>
                </a:lnTo>
                <a:lnTo>
                  <a:pt x="7136907" y="431800"/>
                </a:lnTo>
                <a:lnTo>
                  <a:pt x="7183930" y="454660"/>
                </a:lnTo>
                <a:lnTo>
                  <a:pt x="7230453" y="480060"/>
                </a:lnTo>
                <a:lnTo>
                  <a:pt x="7291184" y="519430"/>
                </a:lnTo>
                <a:lnTo>
                  <a:pt x="7350074" y="562610"/>
                </a:lnTo>
                <a:close/>
              </a:path>
              <a:path w="7352030" h="631189">
                <a:moveTo>
                  <a:pt x="3969326" y="631190"/>
                </a:moveTo>
                <a:lnTo>
                  <a:pt x="4070863" y="628650"/>
                </a:lnTo>
                <a:lnTo>
                  <a:pt x="4121688" y="626110"/>
                </a:lnTo>
                <a:lnTo>
                  <a:pt x="4171838" y="622300"/>
                </a:lnTo>
                <a:lnTo>
                  <a:pt x="4271412" y="612140"/>
                </a:lnTo>
                <a:lnTo>
                  <a:pt x="4320868" y="605790"/>
                </a:lnTo>
                <a:lnTo>
                  <a:pt x="4468104" y="579120"/>
                </a:lnTo>
                <a:lnTo>
                  <a:pt x="4516857" y="568960"/>
                </a:lnTo>
                <a:lnTo>
                  <a:pt x="4662364" y="534670"/>
                </a:lnTo>
                <a:lnTo>
                  <a:pt x="4758897" y="509270"/>
                </a:lnTo>
                <a:lnTo>
                  <a:pt x="4807070" y="495300"/>
                </a:lnTo>
                <a:lnTo>
                  <a:pt x="4855201" y="482600"/>
                </a:lnTo>
                <a:lnTo>
                  <a:pt x="4903306" y="468630"/>
                </a:lnTo>
                <a:lnTo>
                  <a:pt x="4951402" y="455930"/>
                </a:lnTo>
                <a:lnTo>
                  <a:pt x="4999503" y="441960"/>
                </a:lnTo>
                <a:lnTo>
                  <a:pt x="5047626" y="429260"/>
                </a:lnTo>
                <a:lnTo>
                  <a:pt x="5288532" y="359410"/>
                </a:lnTo>
                <a:lnTo>
                  <a:pt x="5385359" y="334010"/>
                </a:lnTo>
                <a:lnTo>
                  <a:pt x="5434121" y="322580"/>
                </a:lnTo>
                <a:lnTo>
                  <a:pt x="5483198" y="312420"/>
                </a:lnTo>
                <a:lnTo>
                  <a:pt x="5532652" y="303530"/>
                </a:lnTo>
                <a:lnTo>
                  <a:pt x="5689287" y="284480"/>
                </a:lnTo>
                <a:lnTo>
                  <a:pt x="5742814" y="280670"/>
                </a:lnTo>
                <a:lnTo>
                  <a:pt x="5796414" y="275590"/>
                </a:lnTo>
                <a:lnTo>
                  <a:pt x="5850062" y="273050"/>
                </a:lnTo>
                <a:lnTo>
                  <a:pt x="5956926" y="270510"/>
                </a:lnTo>
                <a:lnTo>
                  <a:pt x="5351772" y="270510"/>
                </a:lnTo>
                <a:lnTo>
                  <a:pt x="5254918" y="293370"/>
                </a:lnTo>
                <a:lnTo>
                  <a:pt x="5158344" y="318770"/>
                </a:lnTo>
                <a:lnTo>
                  <a:pt x="5110146" y="332740"/>
                </a:lnTo>
                <a:lnTo>
                  <a:pt x="4909862" y="388620"/>
                </a:lnTo>
                <a:lnTo>
                  <a:pt x="4859572" y="401320"/>
                </a:lnTo>
                <a:lnTo>
                  <a:pt x="4809204" y="415290"/>
                </a:lnTo>
                <a:lnTo>
                  <a:pt x="4708247" y="440690"/>
                </a:lnTo>
                <a:lnTo>
                  <a:pt x="4657666" y="452120"/>
                </a:lnTo>
                <a:lnTo>
                  <a:pt x="4607022" y="464820"/>
                </a:lnTo>
                <a:lnTo>
                  <a:pt x="4454756" y="499110"/>
                </a:lnTo>
                <a:lnTo>
                  <a:pt x="4302755" y="529590"/>
                </a:lnTo>
                <a:lnTo>
                  <a:pt x="4252542" y="537210"/>
                </a:lnTo>
                <a:lnTo>
                  <a:pt x="4202370" y="543560"/>
                </a:lnTo>
                <a:lnTo>
                  <a:pt x="4152247" y="548640"/>
                </a:lnTo>
                <a:lnTo>
                  <a:pt x="4102176" y="552450"/>
                </a:lnTo>
                <a:lnTo>
                  <a:pt x="4052163" y="554990"/>
                </a:lnTo>
                <a:lnTo>
                  <a:pt x="3502827" y="554990"/>
                </a:lnTo>
                <a:lnTo>
                  <a:pt x="3568314" y="576580"/>
                </a:lnTo>
                <a:lnTo>
                  <a:pt x="3617732" y="590550"/>
                </a:lnTo>
                <a:lnTo>
                  <a:pt x="3667402" y="603250"/>
                </a:lnTo>
                <a:lnTo>
                  <a:pt x="3717299" y="612140"/>
                </a:lnTo>
                <a:lnTo>
                  <a:pt x="3767398" y="619760"/>
                </a:lnTo>
                <a:lnTo>
                  <a:pt x="3817676" y="624840"/>
                </a:lnTo>
                <a:lnTo>
                  <a:pt x="3868106" y="628650"/>
                </a:lnTo>
                <a:lnTo>
                  <a:pt x="3969326" y="631190"/>
                </a:lnTo>
                <a:close/>
              </a:path>
            </a:pathLst>
          </a:custGeom>
          <a:solidFill>
            <a:srgbClr val="F58633"/>
          </a:solidFill>
        </p:spPr>
        <p:txBody>
          <a:bodyPr wrap="square" lIns="0" tIns="0" rIns="0" bIns="0" rtlCol="0"/>
          <a:lstStyle/>
          <a:p>
            <a:endParaRPr/>
          </a:p>
        </p:txBody>
      </p:sp>
    </p:spTree>
    <p:extLst>
      <p:ext uri="{BB962C8B-B14F-4D97-AF65-F5344CB8AC3E}">
        <p14:creationId xmlns:p14="http://schemas.microsoft.com/office/powerpoint/2010/main" val="2767064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2AE90F7E-A16D-31E2-2F2A-CD7DA764A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9493782" y="1181100"/>
            <a:ext cx="9570720" cy="8711308"/>
          </a:xfrm>
          <a:prstGeom prst="rect">
            <a:avLst/>
          </a:prstGeom>
        </p:spPr>
      </p:pic>
      <p:sp>
        <p:nvSpPr>
          <p:cNvPr id="8" name="object 8"/>
          <p:cNvSpPr/>
          <p:nvPr/>
        </p:nvSpPr>
        <p:spPr>
          <a:xfrm>
            <a:off x="0" y="8154011"/>
            <a:ext cx="2893060" cy="2133600"/>
          </a:xfrm>
          <a:custGeom>
            <a:avLst/>
            <a:gdLst/>
            <a:ahLst/>
            <a:cxnLst/>
            <a:rect l="l" t="t" r="r" b="b"/>
            <a:pathLst>
              <a:path w="2893060" h="2133600">
                <a:moveTo>
                  <a:pt x="2818371" y="2132988"/>
                </a:moveTo>
                <a:lnTo>
                  <a:pt x="0" y="2132988"/>
                </a:lnTo>
                <a:lnTo>
                  <a:pt x="0" y="0"/>
                </a:lnTo>
                <a:lnTo>
                  <a:pt x="51892" y="23243"/>
                </a:lnTo>
                <a:lnTo>
                  <a:pt x="87925" y="44242"/>
                </a:lnTo>
                <a:lnTo>
                  <a:pt x="122890" y="68289"/>
                </a:lnTo>
                <a:lnTo>
                  <a:pt x="157042" y="95058"/>
                </a:lnTo>
                <a:lnTo>
                  <a:pt x="190638" y="124222"/>
                </a:lnTo>
                <a:lnTo>
                  <a:pt x="223934" y="155454"/>
                </a:lnTo>
                <a:lnTo>
                  <a:pt x="257184" y="188428"/>
                </a:lnTo>
                <a:lnTo>
                  <a:pt x="376908" y="312832"/>
                </a:lnTo>
                <a:lnTo>
                  <a:pt x="394862" y="331202"/>
                </a:lnTo>
                <a:lnTo>
                  <a:pt x="431730" y="367982"/>
                </a:lnTo>
                <a:lnTo>
                  <a:pt x="470089" y="404543"/>
                </a:lnTo>
                <a:lnTo>
                  <a:pt x="510196" y="440558"/>
                </a:lnTo>
                <a:lnTo>
                  <a:pt x="552306" y="475701"/>
                </a:lnTo>
                <a:lnTo>
                  <a:pt x="596675" y="509645"/>
                </a:lnTo>
                <a:lnTo>
                  <a:pt x="643559" y="542063"/>
                </a:lnTo>
                <a:lnTo>
                  <a:pt x="693215" y="572628"/>
                </a:lnTo>
                <a:lnTo>
                  <a:pt x="745897" y="601014"/>
                </a:lnTo>
                <a:lnTo>
                  <a:pt x="801863" y="626894"/>
                </a:lnTo>
                <a:lnTo>
                  <a:pt x="861368" y="649941"/>
                </a:lnTo>
                <a:lnTo>
                  <a:pt x="924668" y="669829"/>
                </a:lnTo>
                <a:lnTo>
                  <a:pt x="992019" y="686230"/>
                </a:lnTo>
                <a:lnTo>
                  <a:pt x="1063677" y="698819"/>
                </a:lnTo>
                <a:lnTo>
                  <a:pt x="1139898" y="707267"/>
                </a:lnTo>
                <a:lnTo>
                  <a:pt x="1179800" y="709837"/>
                </a:lnTo>
                <a:lnTo>
                  <a:pt x="1220938" y="711250"/>
                </a:lnTo>
                <a:lnTo>
                  <a:pt x="2257449" y="711464"/>
                </a:lnTo>
                <a:lnTo>
                  <a:pt x="2261768" y="713342"/>
                </a:lnTo>
                <a:lnTo>
                  <a:pt x="2318958" y="741609"/>
                </a:lnTo>
                <a:lnTo>
                  <a:pt x="2374564" y="773673"/>
                </a:lnTo>
                <a:lnTo>
                  <a:pt x="2428393" y="809396"/>
                </a:lnTo>
                <a:lnTo>
                  <a:pt x="2480254" y="848639"/>
                </a:lnTo>
                <a:lnTo>
                  <a:pt x="2529956" y="891262"/>
                </a:lnTo>
                <a:lnTo>
                  <a:pt x="2577307" y="937128"/>
                </a:lnTo>
                <a:lnTo>
                  <a:pt x="2622115" y="986096"/>
                </a:lnTo>
                <a:lnTo>
                  <a:pt x="2664188" y="1038029"/>
                </a:lnTo>
                <a:lnTo>
                  <a:pt x="2703334" y="1092787"/>
                </a:lnTo>
                <a:lnTo>
                  <a:pt x="2739363" y="1150231"/>
                </a:lnTo>
                <a:lnTo>
                  <a:pt x="2772082" y="1210224"/>
                </a:lnTo>
                <a:lnTo>
                  <a:pt x="2801299" y="1272625"/>
                </a:lnTo>
                <a:lnTo>
                  <a:pt x="2826823" y="1337296"/>
                </a:lnTo>
                <a:lnTo>
                  <a:pt x="2848463" y="1404098"/>
                </a:lnTo>
                <a:lnTo>
                  <a:pt x="2866026" y="1472892"/>
                </a:lnTo>
                <a:lnTo>
                  <a:pt x="2879321" y="1543540"/>
                </a:lnTo>
                <a:lnTo>
                  <a:pt x="2888156" y="1615903"/>
                </a:lnTo>
                <a:lnTo>
                  <a:pt x="2892339" y="1689841"/>
                </a:lnTo>
                <a:lnTo>
                  <a:pt x="2892627" y="1727357"/>
                </a:lnTo>
                <a:lnTo>
                  <a:pt x="2891680" y="1765216"/>
                </a:lnTo>
                <a:lnTo>
                  <a:pt x="2889474" y="1803399"/>
                </a:lnTo>
                <a:lnTo>
                  <a:pt x="2885985" y="1841889"/>
                </a:lnTo>
                <a:lnTo>
                  <a:pt x="2881190" y="1880668"/>
                </a:lnTo>
                <a:lnTo>
                  <a:pt x="2875064" y="1919721"/>
                </a:lnTo>
                <a:lnTo>
                  <a:pt x="2867583" y="1959028"/>
                </a:lnTo>
                <a:lnTo>
                  <a:pt x="2858724" y="1998573"/>
                </a:lnTo>
                <a:lnTo>
                  <a:pt x="2848462" y="2038339"/>
                </a:lnTo>
                <a:lnTo>
                  <a:pt x="2836774" y="2078307"/>
                </a:lnTo>
                <a:lnTo>
                  <a:pt x="2823636" y="2118461"/>
                </a:lnTo>
                <a:lnTo>
                  <a:pt x="2818371" y="2132988"/>
                </a:lnTo>
                <a:close/>
              </a:path>
              <a:path w="2893060" h="2133600">
                <a:moveTo>
                  <a:pt x="2257449" y="711464"/>
                </a:moveTo>
                <a:lnTo>
                  <a:pt x="1263345" y="711464"/>
                </a:lnTo>
                <a:lnTo>
                  <a:pt x="1307053" y="710439"/>
                </a:lnTo>
                <a:lnTo>
                  <a:pt x="1352094" y="708134"/>
                </a:lnTo>
                <a:lnTo>
                  <a:pt x="1398499" y="704508"/>
                </a:lnTo>
                <a:lnTo>
                  <a:pt x="1446301" y="699521"/>
                </a:lnTo>
                <a:lnTo>
                  <a:pt x="1495532" y="693131"/>
                </a:lnTo>
                <a:lnTo>
                  <a:pt x="1546224" y="685297"/>
                </a:lnTo>
                <a:lnTo>
                  <a:pt x="1598408" y="675980"/>
                </a:lnTo>
                <a:lnTo>
                  <a:pt x="1652117" y="665137"/>
                </a:lnTo>
                <a:lnTo>
                  <a:pt x="1707456" y="652713"/>
                </a:lnTo>
                <a:lnTo>
                  <a:pt x="1738765" y="646011"/>
                </a:lnTo>
                <a:lnTo>
                  <a:pt x="1801684" y="636394"/>
                </a:lnTo>
                <a:lnTo>
                  <a:pt x="1864648" y="631755"/>
                </a:lnTo>
                <a:lnTo>
                  <a:pt x="1896087" y="631259"/>
                </a:lnTo>
                <a:lnTo>
                  <a:pt x="1927465" y="631955"/>
                </a:lnTo>
                <a:lnTo>
                  <a:pt x="1989944" y="636855"/>
                </a:lnTo>
                <a:lnTo>
                  <a:pt x="2051892" y="646316"/>
                </a:lnTo>
                <a:lnTo>
                  <a:pt x="2113118" y="660199"/>
                </a:lnTo>
                <a:lnTo>
                  <a:pt x="2173431" y="678365"/>
                </a:lnTo>
                <a:lnTo>
                  <a:pt x="2232639" y="700676"/>
                </a:lnTo>
                <a:lnTo>
                  <a:pt x="2257449" y="711464"/>
                </a:lnTo>
                <a:close/>
              </a:path>
            </a:pathLst>
          </a:custGeom>
          <a:solidFill>
            <a:srgbClr val="F58633"/>
          </a:solidFill>
        </p:spPr>
        <p:txBody>
          <a:bodyPr wrap="square" lIns="0" tIns="0" rIns="0" bIns="0" rtlCol="0"/>
          <a:lstStyle/>
          <a:p>
            <a:endParaRPr/>
          </a:p>
        </p:txBody>
      </p:sp>
      <p:sp>
        <p:nvSpPr>
          <p:cNvPr id="9" name="object 9"/>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0" name="object 10"/>
          <p:cNvSpPr txBox="1">
            <a:spLocks noGrp="1"/>
          </p:cNvSpPr>
          <p:nvPr>
            <p:ph type="title"/>
          </p:nvPr>
        </p:nvSpPr>
        <p:spPr>
          <a:xfrm>
            <a:off x="625578" y="1060876"/>
            <a:ext cx="163670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DOĞAL AFETLER ÇOCUKLARA NASIL ANLATILIR?</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object 11"/>
          <p:cNvSpPr txBox="1"/>
          <p:nvPr/>
        </p:nvSpPr>
        <p:spPr>
          <a:xfrm>
            <a:off x="625578" y="4694746"/>
            <a:ext cx="9813822" cy="1674817"/>
          </a:xfrm>
          <a:prstGeom prst="rect">
            <a:avLst/>
          </a:prstGeom>
        </p:spPr>
        <p:txBody>
          <a:bodyPr vert="horz" wrap="square" lIns="0" tIns="12700" rIns="0" bIns="0" rtlCol="0">
            <a:spAutoFit/>
          </a:bodyPr>
          <a:lstStyle/>
          <a:p>
            <a:pPr marL="584200" marR="5080" indent="-571500">
              <a:spcBef>
                <a:spcPts val="600"/>
              </a:spcBef>
              <a:spcAft>
                <a:spcPts val="1200"/>
              </a:spcAft>
              <a:buFont typeface="Arial" panose="020B0604020202020204" pitchFamily="34" charset="0"/>
              <a:buChar char="•"/>
            </a:pPr>
            <a:r>
              <a:rPr lang="tr-TR" sz="3600" dirty="0">
                <a:latin typeface="Roboto Condensed Light" panose="02000000000000000000" pitchFamily="2" charset="0"/>
                <a:ea typeface="Roboto Condensed Light" panose="02000000000000000000" pitchFamily="2" charset="0"/>
                <a:cs typeface="Roboto Condensed Light" panose="02000000000000000000" pitchFamily="2" charset="0"/>
              </a:rPr>
              <a:t>Bu dönemdeki çocuklar terk edilme korkusu, değer verdikleri insanları ve/veya eşyaları kaybetme korkusu gibi reaksiyonlar gösterebilir. </a:t>
            </a:r>
          </a:p>
        </p:txBody>
      </p:sp>
      <p:pic>
        <p:nvPicPr>
          <p:cNvPr id="2" name="Resim 1">
            <a:extLst>
              <a:ext uri="{FF2B5EF4-FFF2-40B4-BE49-F238E27FC236}">
                <a16:creationId xmlns:a16="http://schemas.microsoft.com/office/drawing/2014/main" id="{411A202B-DBE7-7D02-B59D-68D8AF649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425247" y="1181100"/>
            <a:ext cx="9560614" cy="8702111"/>
          </a:xfrm>
          <a:prstGeom prst="rect">
            <a:avLst/>
          </a:prstGeom>
        </p:spPr>
      </p:pic>
    </p:spTree>
    <p:extLst>
      <p:ext uri="{BB962C8B-B14F-4D97-AF65-F5344CB8AC3E}">
        <p14:creationId xmlns:p14="http://schemas.microsoft.com/office/powerpoint/2010/main" val="2872203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a:extLst>
              <a:ext uri="{FF2B5EF4-FFF2-40B4-BE49-F238E27FC236}">
                <a16:creationId xmlns:a16="http://schemas.microsoft.com/office/drawing/2014/main" id="{38EBCEA6-22CE-1F88-F204-AE4772796A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74792" y="594890"/>
            <a:ext cx="12713208" cy="9097219"/>
          </a:xfrm>
          <a:prstGeom prst="rect">
            <a:avLst/>
          </a:prstGeom>
        </p:spPr>
      </p:pic>
      <p:sp>
        <p:nvSpPr>
          <p:cNvPr id="18" name="object 9">
            <a:extLst>
              <a:ext uri="{FF2B5EF4-FFF2-40B4-BE49-F238E27FC236}">
                <a16:creationId xmlns:a16="http://schemas.microsoft.com/office/drawing/2014/main" id="{9544763B-F951-58A8-3B95-A5F4C7CAE335}"/>
              </a:ext>
            </a:extLst>
          </p:cNvPr>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9" name="object 10">
            <a:extLst>
              <a:ext uri="{FF2B5EF4-FFF2-40B4-BE49-F238E27FC236}">
                <a16:creationId xmlns:a16="http://schemas.microsoft.com/office/drawing/2014/main" id="{CE58D43D-3DEC-9BE4-AF16-8121E01A8465}"/>
              </a:ext>
            </a:extLst>
          </p:cNvPr>
          <p:cNvSpPr txBox="1">
            <a:spLocks noGrp="1"/>
          </p:cNvSpPr>
          <p:nvPr>
            <p:ph type="title"/>
          </p:nvPr>
        </p:nvSpPr>
        <p:spPr>
          <a:xfrm>
            <a:off x="625578" y="1060876"/>
            <a:ext cx="163670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DEPREM ÇOCUKLARA NASIL ANLATILIR?</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43101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a:extLst>
              <a:ext uri="{FF2B5EF4-FFF2-40B4-BE49-F238E27FC236}">
                <a16:creationId xmlns:a16="http://schemas.microsoft.com/office/drawing/2014/main" id="{FD9F7BF5-039E-3450-CF1D-8ED1D4A896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82" b="7782"/>
          <a:stretch/>
        </p:blipFill>
        <p:spPr>
          <a:xfrm>
            <a:off x="0" y="0"/>
            <a:ext cx="18288000" cy="10287000"/>
          </a:xfrm>
          <a:prstGeom prst="rect">
            <a:avLst/>
          </a:prstGeom>
        </p:spPr>
      </p:pic>
      <p:sp>
        <p:nvSpPr>
          <p:cNvPr id="18" name="object 9">
            <a:extLst>
              <a:ext uri="{FF2B5EF4-FFF2-40B4-BE49-F238E27FC236}">
                <a16:creationId xmlns:a16="http://schemas.microsoft.com/office/drawing/2014/main" id="{9544763B-F951-58A8-3B95-A5F4C7CAE335}"/>
              </a:ext>
            </a:extLst>
          </p:cNvPr>
          <p:cNvSpPr/>
          <p:nvPr/>
        </p:nvSpPr>
        <p:spPr>
          <a:xfrm>
            <a:off x="638278" y="2069452"/>
            <a:ext cx="6266180" cy="530860"/>
          </a:xfrm>
          <a:custGeom>
            <a:avLst/>
            <a:gdLst/>
            <a:ahLst/>
            <a:cxnLst/>
            <a:rect l="l" t="t" r="r" b="b"/>
            <a:pathLst>
              <a:path w="6266180" h="530860">
                <a:moveTo>
                  <a:pt x="2985841" y="468630"/>
                </a:moveTo>
                <a:lnTo>
                  <a:pt x="3402035" y="468630"/>
                </a:lnTo>
                <a:lnTo>
                  <a:pt x="3351027" y="467360"/>
                </a:lnTo>
                <a:lnTo>
                  <a:pt x="3300112" y="463550"/>
                </a:lnTo>
                <a:lnTo>
                  <a:pt x="3249297" y="458470"/>
                </a:lnTo>
                <a:lnTo>
                  <a:pt x="3198590" y="452120"/>
                </a:lnTo>
                <a:lnTo>
                  <a:pt x="3147998" y="443230"/>
                </a:lnTo>
                <a:lnTo>
                  <a:pt x="3097530" y="431800"/>
                </a:lnTo>
                <a:lnTo>
                  <a:pt x="3047191" y="419100"/>
                </a:lnTo>
                <a:lnTo>
                  <a:pt x="2996992" y="405130"/>
                </a:lnTo>
                <a:lnTo>
                  <a:pt x="2946938" y="387350"/>
                </a:lnTo>
                <a:lnTo>
                  <a:pt x="2897089" y="370840"/>
                </a:lnTo>
                <a:lnTo>
                  <a:pt x="2847161" y="353060"/>
                </a:lnTo>
                <a:lnTo>
                  <a:pt x="2797144" y="336550"/>
                </a:lnTo>
                <a:lnTo>
                  <a:pt x="2747025" y="318770"/>
                </a:lnTo>
                <a:lnTo>
                  <a:pt x="2696794" y="302260"/>
                </a:lnTo>
                <a:lnTo>
                  <a:pt x="2646439" y="287020"/>
                </a:lnTo>
                <a:lnTo>
                  <a:pt x="2595950" y="270510"/>
                </a:lnTo>
                <a:lnTo>
                  <a:pt x="2545315" y="256540"/>
                </a:lnTo>
                <a:lnTo>
                  <a:pt x="2494524" y="241300"/>
                </a:lnTo>
                <a:lnTo>
                  <a:pt x="2444962" y="227330"/>
                </a:lnTo>
                <a:lnTo>
                  <a:pt x="2196211" y="163830"/>
                </a:lnTo>
                <a:lnTo>
                  <a:pt x="1996083" y="118110"/>
                </a:lnTo>
                <a:lnTo>
                  <a:pt x="1794953" y="77470"/>
                </a:lnTo>
                <a:lnTo>
                  <a:pt x="1744514" y="68580"/>
                </a:lnTo>
                <a:lnTo>
                  <a:pt x="1694012" y="58420"/>
                </a:lnTo>
                <a:lnTo>
                  <a:pt x="1643448" y="49530"/>
                </a:lnTo>
                <a:lnTo>
                  <a:pt x="1592821" y="41910"/>
                </a:lnTo>
                <a:lnTo>
                  <a:pt x="1542131" y="33020"/>
                </a:lnTo>
                <a:lnTo>
                  <a:pt x="1491378" y="25400"/>
                </a:lnTo>
                <a:lnTo>
                  <a:pt x="1440563" y="16510"/>
                </a:lnTo>
                <a:lnTo>
                  <a:pt x="1389335" y="10160"/>
                </a:lnTo>
                <a:lnTo>
                  <a:pt x="1338304" y="5080"/>
                </a:lnTo>
                <a:lnTo>
                  <a:pt x="1287459" y="1270"/>
                </a:lnTo>
                <a:lnTo>
                  <a:pt x="1236791" y="0"/>
                </a:lnTo>
                <a:lnTo>
                  <a:pt x="1186288" y="0"/>
                </a:lnTo>
                <a:lnTo>
                  <a:pt x="1135941" y="1270"/>
                </a:lnTo>
                <a:lnTo>
                  <a:pt x="1085739" y="3810"/>
                </a:lnTo>
                <a:lnTo>
                  <a:pt x="1035673" y="7620"/>
                </a:lnTo>
                <a:lnTo>
                  <a:pt x="985732" y="13970"/>
                </a:lnTo>
                <a:lnTo>
                  <a:pt x="935906" y="21590"/>
                </a:lnTo>
                <a:lnTo>
                  <a:pt x="886184" y="30480"/>
                </a:lnTo>
                <a:lnTo>
                  <a:pt x="787014" y="53340"/>
                </a:lnTo>
                <a:lnTo>
                  <a:pt x="737544" y="67310"/>
                </a:lnTo>
                <a:lnTo>
                  <a:pt x="721076" y="72390"/>
                </a:lnTo>
                <a:lnTo>
                  <a:pt x="1231108" y="72390"/>
                </a:lnTo>
                <a:lnTo>
                  <a:pt x="1328066" y="80010"/>
                </a:lnTo>
                <a:lnTo>
                  <a:pt x="1426871" y="92710"/>
                </a:lnTo>
                <a:lnTo>
                  <a:pt x="1628194" y="123190"/>
                </a:lnTo>
                <a:lnTo>
                  <a:pt x="1778482" y="149860"/>
                </a:lnTo>
                <a:lnTo>
                  <a:pt x="1878346" y="170180"/>
                </a:lnTo>
                <a:lnTo>
                  <a:pt x="1928182" y="179070"/>
                </a:lnTo>
                <a:lnTo>
                  <a:pt x="1977954" y="190500"/>
                </a:lnTo>
                <a:lnTo>
                  <a:pt x="2027664" y="200660"/>
                </a:lnTo>
                <a:lnTo>
                  <a:pt x="2225884" y="246380"/>
                </a:lnTo>
                <a:lnTo>
                  <a:pt x="2275288" y="259080"/>
                </a:lnTo>
                <a:lnTo>
                  <a:pt x="2324633" y="270510"/>
                </a:lnTo>
                <a:lnTo>
                  <a:pt x="2423146" y="295910"/>
                </a:lnTo>
                <a:lnTo>
                  <a:pt x="2472316" y="309880"/>
                </a:lnTo>
                <a:lnTo>
                  <a:pt x="2521429" y="322580"/>
                </a:lnTo>
                <a:lnTo>
                  <a:pt x="2570486" y="336550"/>
                </a:lnTo>
                <a:lnTo>
                  <a:pt x="2665068" y="364490"/>
                </a:lnTo>
                <a:lnTo>
                  <a:pt x="2712165" y="379730"/>
                </a:lnTo>
                <a:lnTo>
                  <a:pt x="2759167" y="393700"/>
                </a:lnTo>
                <a:lnTo>
                  <a:pt x="2899863" y="439420"/>
                </a:lnTo>
                <a:lnTo>
                  <a:pt x="2946744" y="455930"/>
                </a:lnTo>
                <a:lnTo>
                  <a:pt x="2985841" y="468630"/>
                </a:lnTo>
                <a:close/>
              </a:path>
              <a:path w="6266180" h="530860">
                <a:moveTo>
                  <a:pt x="36910" y="295910"/>
                </a:moveTo>
                <a:lnTo>
                  <a:pt x="50201" y="295910"/>
                </a:lnTo>
                <a:lnTo>
                  <a:pt x="103016" y="292100"/>
                </a:lnTo>
                <a:lnTo>
                  <a:pt x="155469" y="287020"/>
                </a:lnTo>
                <a:lnTo>
                  <a:pt x="207589" y="280670"/>
                </a:lnTo>
                <a:lnTo>
                  <a:pt x="259404" y="273050"/>
                </a:lnTo>
                <a:lnTo>
                  <a:pt x="362235" y="252730"/>
                </a:lnTo>
                <a:lnTo>
                  <a:pt x="413308" y="241300"/>
                </a:lnTo>
                <a:lnTo>
                  <a:pt x="464191" y="228600"/>
                </a:lnTo>
                <a:lnTo>
                  <a:pt x="615984" y="186690"/>
                </a:lnTo>
                <a:lnTo>
                  <a:pt x="769435" y="140970"/>
                </a:lnTo>
                <a:lnTo>
                  <a:pt x="873014" y="113030"/>
                </a:lnTo>
                <a:lnTo>
                  <a:pt x="977876" y="90170"/>
                </a:lnTo>
                <a:lnTo>
                  <a:pt x="1031022" y="82550"/>
                </a:lnTo>
                <a:lnTo>
                  <a:pt x="1084769" y="76200"/>
                </a:lnTo>
                <a:lnTo>
                  <a:pt x="1133670" y="72390"/>
                </a:lnTo>
                <a:lnTo>
                  <a:pt x="721076" y="72390"/>
                </a:lnTo>
                <a:lnTo>
                  <a:pt x="639562" y="97790"/>
                </a:lnTo>
                <a:lnTo>
                  <a:pt x="590679" y="111760"/>
                </a:lnTo>
                <a:lnTo>
                  <a:pt x="393241" y="162560"/>
                </a:lnTo>
                <a:lnTo>
                  <a:pt x="294193" y="185420"/>
                </a:lnTo>
                <a:lnTo>
                  <a:pt x="244790" y="198120"/>
                </a:lnTo>
                <a:lnTo>
                  <a:pt x="143454" y="226060"/>
                </a:lnTo>
                <a:lnTo>
                  <a:pt x="93544" y="242570"/>
                </a:lnTo>
                <a:lnTo>
                  <a:pt x="44385" y="260350"/>
                </a:lnTo>
                <a:lnTo>
                  <a:pt x="0" y="279400"/>
                </a:lnTo>
                <a:lnTo>
                  <a:pt x="0" y="293370"/>
                </a:lnTo>
                <a:lnTo>
                  <a:pt x="10261" y="294640"/>
                </a:lnTo>
                <a:lnTo>
                  <a:pt x="23590" y="294640"/>
                </a:lnTo>
                <a:lnTo>
                  <a:pt x="36910" y="295910"/>
                </a:lnTo>
                <a:close/>
              </a:path>
              <a:path w="6266180" h="530860">
                <a:moveTo>
                  <a:pt x="6264666" y="473710"/>
                </a:moveTo>
                <a:lnTo>
                  <a:pt x="6259387" y="435610"/>
                </a:lnTo>
                <a:lnTo>
                  <a:pt x="6228450" y="408940"/>
                </a:lnTo>
                <a:lnTo>
                  <a:pt x="6182071" y="383540"/>
                </a:lnTo>
                <a:lnTo>
                  <a:pt x="6041786" y="311150"/>
                </a:lnTo>
                <a:lnTo>
                  <a:pt x="5993985" y="289560"/>
                </a:lnTo>
                <a:lnTo>
                  <a:pt x="5945763" y="270510"/>
                </a:lnTo>
                <a:lnTo>
                  <a:pt x="5896878" y="254000"/>
                </a:lnTo>
                <a:lnTo>
                  <a:pt x="5847398" y="240030"/>
                </a:lnTo>
                <a:lnTo>
                  <a:pt x="5797391" y="227330"/>
                </a:lnTo>
                <a:lnTo>
                  <a:pt x="5746927" y="217170"/>
                </a:lnTo>
                <a:lnTo>
                  <a:pt x="5696075" y="209550"/>
                </a:lnTo>
                <a:lnTo>
                  <a:pt x="5644903" y="203200"/>
                </a:lnTo>
                <a:lnTo>
                  <a:pt x="5593481" y="198120"/>
                </a:lnTo>
                <a:lnTo>
                  <a:pt x="5541876" y="194310"/>
                </a:lnTo>
                <a:lnTo>
                  <a:pt x="5493578" y="191770"/>
                </a:lnTo>
                <a:lnTo>
                  <a:pt x="5445259" y="187960"/>
                </a:lnTo>
                <a:lnTo>
                  <a:pt x="5396924" y="186690"/>
                </a:lnTo>
                <a:lnTo>
                  <a:pt x="5300215" y="181610"/>
                </a:lnTo>
                <a:lnTo>
                  <a:pt x="5203473" y="179070"/>
                </a:lnTo>
                <a:lnTo>
                  <a:pt x="5155097" y="176530"/>
                </a:lnTo>
                <a:lnTo>
                  <a:pt x="5055520" y="173990"/>
                </a:lnTo>
                <a:lnTo>
                  <a:pt x="4953703" y="176530"/>
                </a:lnTo>
                <a:lnTo>
                  <a:pt x="4903067" y="179070"/>
                </a:lnTo>
                <a:lnTo>
                  <a:pt x="4852600" y="182880"/>
                </a:lnTo>
                <a:lnTo>
                  <a:pt x="4802293" y="187960"/>
                </a:lnTo>
                <a:lnTo>
                  <a:pt x="4752135" y="194310"/>
                </a:lnTo>
                <a:lnTo>
                  <a:pt x="4652229" y="209550"/>
                </a:lnTo>
                <a:lnTo>
                  <a:pt x="4565231" y="227330"/>
                </a:lnTo>
                <a:lnTo>
                  <a:pt x="5233236" y="227330"/>
                </a:lnTo>
                <a:lnTo>
                  <a:pt x="5283648" y="228600"/>
                </a:lnTo>
                <a:lnTo>
                  <a:pt x="5334057" y="228600"/>
                </a:lnTo>
                <a:lnTo>
                  <a:pt x="5434847" y="231140"/>
                </a:lnTo>
                <a:lnTo>
                  <a:pt x="5485221" y="233680"/>
                </a:lnTo>
                <a:lnTo>
                  <a:pt x="5536064" y="234950"/>
                </a:lnTo>
                <a:lnTo>
                  <a:pt x="5586619" y="238760"/>
                </a:lnTo>
                <a:lnTo>
                  <a:pt x="5636862" y="243840"/>
                </a:lnTo>
                <a:lnTo>
                  <a:pt x="5686772" y="250190"/>
                </a:lnTo>
                <a:lnTo>
                  <a:pt x="5736327" y="257810"/>
                </a:lnTo>
                <a:lnTo>
                  <a:pt x="5785504" y="266700"/>
                </a:lnTo>
                <a:lnTo>
                  <a:pt x="5834282" y="278130"/>
                </a:lnTo>
                <a:lnTo>
                  <a:pt x="5882639" y="290830"/>
                </a:lnTo>
                <a:lnTo>
                  <a:pt x="5930552" y="304800"/>
                </a:lnTo>
                <a:lnTo>
                  <a:pt x="5977999" y="321310"/>
                </a:lnTo>
                <a:lnTo>
                  <a:pt x="6024958" y="339090"/>
                </a:lnTo>
                <a:lnTo>
                  <a:pt x="6071407" y="358140"/>
                </a:lnTo>
                <a:lnTo>
                  <a:pt x="6117324" y="379730"/>
                </a:lnTo>
                <a:lnTo>
                  <a:pt x="6162686" y="403860"/>
                </a:lnTo>
                <a:lnTo>
                  <a:pt x="6214460" y="438150"/>
                </a:lnTo>
                <a:lnTo>
                  <a:pt x="6264666" y="473710"/>
                </a:lnTo>
                <a:close/>
              </a:path>
              <a:path w="6266180" h="530860">
                <a:moveTo>
                  <a:pt x="3353706" y="530860"/>
                </a:moveTo>
                <a:lnTo>
                  <a:pt x="3406533" y="530860"/>
                </a:lnTo>
                <a:lnTo>
                  <a:pt x="3459444" y="529590"/>
                </a:lnTo>
                <a:lnTo>
                  <a:pt x="3512400" y="527050"/>
                </a:lnTo>
                <a:lnTo>
                  <a:pt x="3613598" y="519430"/>
                </a:lnTo>
                <a:lnTo>
                  <a:pt x="3663780" y="513080"/>
                </a:lnTo>
                <a:lnTo>
                  <a:pt x="3713715" y="505460"/>
                </a:lnTo>
                <a:lnTo>
                  <a:pt x="3763423" y="496570"/>
                </a:lnTo>
                <a:lnTo>
                  <a:pt x="3862254" y="476250"/>
                </a:lnTo>
                <a:lnTo>
                  <a:pt x="3960453" y="453390"/>
                </a:lnTo>
                <a:lnTo>
                  <a:pt x="4106963" y="415290"/>
                </a:lnTo>
                <a:lnTo>
                  <a:pt x="4155679" y="401320"/>
                </a:lnTo>
                <a:lnTo>
                  <a:pt x="4204372" y="388620"/>
                </a:lnTo>
                <a:lnTo>
                  <a:pt x="4253066" y="374650"/>
                </a:lnTo>
                <a:lnTo>
                  <a:pt x="4301781" y="361950"/>
                </a:lnTo>
                <a:lnTo>
                  <a:pt x="4352090" y="347980"/>
                </a:lnTo>
                <a:lnTo>
                  <a:pt x="4402263" y="332740"/>
                </a:lnTo>
                <a:lnTo>
                  <a:pt x="4452397" y="318770"/>
                </a:lnTo>
                <a:lnTo>
                  <a:pt x="4502589" y="303530"/>
                </a:lnTo>
                <a:lnTo>
                  <a:pt x="4603535" y="278130"/>
                </a:lnTo>
                <a:lnTo>
                  <a:pt x="4654483" y="266700"/>
                </a:lnTo>
                <a:lnTo>
                  <a:pt x="4705876" y="256540"/>
                </a:lnTo>
                <a:lnTo>
                  <a:pt x="4812362" y="243840"/>
                </a:lnTo>
                <a:lnTo>
                  <a:pt x="4921854" y="233680"/>
                </a:lnTo>
                <a:lnTo>
                  <a:pt x="4976725" y="229870"/>
                </a:lnTo>
                <a:lnTo>
                  <a:pt x="5082018" y="227330"/>
                </a:lnTo>
                <a:lnTo>
                  <a:pt x="4565231" y="227330"/>
                </a:lnTo>
                <a:lnTo>
                  <a:pt x="4552803" y="229870"/>
                </a:lnTo>
                <a:lnTo>
                  <a:pt x="4453779" y="252730"/>
                </a:lnTo>
                <a:lnTo>
                  <a:pt x="4305956" y="294640"/>
                </a:lnTo>
                <a:lnTo>
                  <a:pt x="4256724" y="307340"/>
                </a:lnTo>
                <a:lnTo>
                  <a:pt x="4207390" y="321310"/>
                </a:lnTo>
                <a:lnTo>
                  <a:pt x="4009138" y="372110"/>
                </a:lnTo>
                <a:lnTo>
                  <a:pt x="3809679" y="417830"/>
                </a:lnTo>
                <a:lnTo>
                  <a:pt x="3709604" y="438150"/>
                </a:lnTo>
                <a:lnTo>
                  <a:pt x="3658199" y="447040"/>
                </a:lnTo>
                <a:lnTo>
                  <a:pt x="3606842" y="454660"/>
                </a:lnTo>
                <a:lnTo>
                  <a:pt x="3555539" y="461010"/>
                </a:lnTo>
                <a:lnTo>
                  <a:pt x="3504299" y="464820"/>
                </a:lnTo>
                <a:lnTo>
                  <a:pt x="3453128" y="467360"/>
                </a:lnTo>
                <a:lnTo>
                  <a:pt x="3402035" y="468630"/>
                </a:lnTo>
                <a:lnTo>
                  <a:pt x="2985841" y="468630"/>
                </a:lnTo>
                <a:lnTo>
                  <a:pt x="2993660" y="471170"/>
                </a:lnTo>
                <a:lnTo>
                  <a:pt x="3092159" y="500380"/>
                </a:lnTo>
                <a:lnTo>
                  <a:pt x="3143995" y="511810"/>
                </a:lnTo>
                <a:lnTo>
                  <a:pt x="3196106" y="520700"/>
                </a:lnTo>
                <a:lnTo>
                  <a:pt x="3248454" y="525780"/>
                </a:lnTo>
                <a:lnTo>
                  <a:pt x="3301000" y="529590"/>
                </a:lnTo>
                <a:lnTo>
                  <a:pt x="3353706" y="530860"/>
                </a:lnTo>
                <a:close/>
              </a:path>
            </a:pathLst>
          </a:custGeom>
          <a:solidFill>
            <a:srgbClr val="FFCC29"/>
          </a:solidFill>
        </p:spPr>
        <p:txBody>
          <a:bodyPr wrap="square" lIns="0" tIns="0" rIns="0" bIns="0" rtlCol="0"/>
          <a:lstStyle/>
          <a:p>
            <a:endParaRPr/>
          </a:p>
        </p:txBody>
      </p:sp>
      <p:sp>
        <p:nvSpPr>
          <p:cNvPr id="19" name="object 10">
            <a:extLst>
              <a:ext uri="{FF2B5EF4-FFF2-40B4-BE49-F238E27FC236}">
                <a16:creationId xmlns:a16="http://schemas.microsoft.com/office/drawing/2014/main" id="{CE58D43D-3DEC-9BE4-AF16-8121E01A8465}"/>
              </a:ext>
            </a:extLst>
          </p:cNvPr>
          <p:cNvSpPr txBox="1">
            <a:spLocks noGrp="1"/>
          </p:cNvSpPr>
          <p:nvPr>
            <p:ph type="title"/>
          </p:nvPr>
        </p:nvSpPr>
        <p:spPr>
          <a:xfrm>
            <a:off x="625578" y="1060876"/>
            <a:ext cx="16367022" cy="877163"/>
          </a:xfrm>
          <a:prstGeom prst="rect">
            <a:avLst/>
          </a:prstGeom>
        </p:spPr>
        <p:txBody>
          <a:bodyPr vert="horz" wrap="square" lIns="0" tIns="15240" rIns="0" bIns="0" rtlCol="0">
            <a:spAutoFit/>
          </a:bodyPr>
          <a:lstStyle/>
          <a:p>
            <a:pPr marL="12700">
              <a:lnSpc>
                <a:spcPct val="100000"/>
              </a:lnSpc>
              <a:spcBef>
                <a:spcPts val="120"/>
              </a:spcBef>
            </a:pPr>
            <a:r>
              <a:rPr lang="tr-TR" spc="60" dirty="0">
                <a:latin typeface="Roboto Condensed" panose="02000000000000000000" pitchFamily="2" charset="0"/>
                <a:ea typeface="Roboto Condensed" panose="02000000000000000000" pitchFamily="2" charset="0"/>
                <a:cs typeface="Roboto Condensed" panose="02000000000000000000" pitchFamily="2" charset="0"/>
              </a:rPr>
              <a:t>SEL ÇOCUKLARA NASIL ANLATILIR?</a:t>
            </a:r>
            <a:endParaRPr lang="tr-TR" spc="-145"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E282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TotalTime>
  <Words>1517</Words>
  <Application>Microsoft Office PowerPoint</Application>
  <PresentationFormat>Özel</PresentationFormat>
  <Paragraphs>184</Paragraphs>
  <Slides>69</Slides>
  <Notes>1</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69</vt:i4>
      </vt:variant>
    </vt:vector>
  </HeadingPairs>
  <TitlesOfParts>
    <vt:vector size="78" baseType="lpstr">
      <vt:lpstr>Arial</vt:lpstr>
      <vt:lpstr>Calibri</vt:lpstr>
      <vt:lpstr>Roboto</vt:lpstr>
      <vt:lpstr>Roboto Black</vt:lpstr>
      <vt:lpstr>Roboto Cn</vt:lpstr>
      <vt:lpstr>Roboto Condensed</vt:lpstr>
      <vt:lpstr>Roboto Condensed Light</vt:lpstr>
      <vt:lpstr>Trebuchet MS</vt:lpstr>
      <vt:lpstr>Office Theme</vt:lpstr>
      <vt:lpstr>DEPREM MÜDAHALE PROGRAMI EĞİTİMİ</vt:lpstr>
      <vt:lpstr>Program Akışı</vt:lpstr>
      <vt:lpstr>DOĞAL AFETLER ÇOCUKLARA NASIL ANLATILIR</vt:lpstr>
      <vt:lpstr>DOĞAL AFETLER</vt:lpstr>
      <vt:lpstr>DOĞAL AFETLER ÇOCUKLARA NASIL ANLATILIR?</vt:lpstr>
      <vt:lpstr>DOĞAL AFETLER ÇOCUKLARA NASIL ANLATILIR?</vt:lpstr>
      <vt:lpstr>DOĞAL AFETLER ÇOCUKLARA NASIL ANLATILIR?</vt:lpstr>
      <vt:lpstr>DEPREM ÇOCUKLARA NASIL ANLATILIR?</vt:lpstr>
      <vt:lpstr>SEL ÇOCUKLARA NASIL ANLATILIR?</vt:lpstr>
      <vt:lpstr>ACİL OYUNU</vt:lpstr>
      <vt:lpstr>Özet</vt:lpstr>
      <vt:lpstr>DOĞAL AFETLER VE  TRAVMA</vt:lpstr>
      <vt:lpstr>Travma Nedir? </vt:lpstr>
      <vt:lpstr>Çocuklarda Travmatik Olaydan Etkilenmeyi Belirleyen Etmenler </vt:lpstr>
      <vt:lpstr>Travma Sonrası Stres Tepkileri </vt:lpstr>
      <vt:lpstr>Doğal Afetler ve Deprem Sonrasında Çocuklarda Görülebilecek Semptomlar</vt:lpstr>
      <vt:lpstr>Doğal Afetler ve Deprem Sonrasında Çocuklarda Görülebilecek Semptomlar</vt:lpstr>
      <vt:lpstr>Doğal Afetler ve Deprem Sonrasında Çocuklarda Görülebilecek Semptomlar</vt:lpstr>
      <vt:lpstr>Çocuklarda Deprem Sonrası  Verilebilecek Tepkiler </vt:lpstr>
      <vt:lpstr>TRAVMATİK BİR OLAYDAN SONRA NORMAL YAŞAMA DÖNMEDE OKULLARIN  ROLÜ VE ÖNEMİ</vt:lpstr>
      <vt:lpstr>PowerPoint Sunusu</vt:lpstr>
      <vt:lpstr>Afetten Etkilenmiş Olan Çocuk  Okula Başlamadan Önce</vt:lpstr>
      <vt:lpstr>Afetten Etkilenmiş Olan Çocuk  Okula Başlamadan Önce</vt:lpstr>
      <vt:lpstr>Afetten Etkilenmiş Olan Çocuk  Okula Başlamadan Önce</vt:lpstr>
      <vt:lpstr>Afetten Etkilenmiş Olan Çocuk  Okula Başladıktan Sonra</vt:lpstr>
      <vt:lpstr>PowerPoint Sunusu</vt:lpstr>
      <vt:lpstr>PowerPoint Sunusu</vt:lpstr>
      <vt:lpstr>Afetten Etkilenmiş Olan Çocuk  Okula Başladıktan Sonra</vt:lpstr>
      <vt:lpstr>Afetten Etkilenmiş Olan Çocuk  Okula Başladıktan Sonra</vt:lpstr>
      <vt:lpstr>Afetten Etkilenmiş Olan Çocuk  Okula Başladıktan Sonra</vt:lpstr>
      <vt:lpstr>Afet Sonrası Okul İçinde Psikolojik Danışman/Rehber Öğretmenlerinin ve Öğretmenlerin Yapabilecekleri </vt:lpstr>
      <vt:lpstr>Okul Öncesi Çocuklarla Neler Yapılabilir?</vt:lpstr>
      <vt:lpstr>TRAVMATİK BİR OLAYDAN SONRA ÇOCUKLAR İÇİN İLETİŞİM  NEDEN ÖNEMLİDİR?</vt:lpstr>
      <vt:lpstr>Yapılması Gerekenler </vt:lpstr>
      <vt:lpstr>Yapılması Gerekenler </vt:lpstr>
      <vt:lpstr>Yapılması Gerekenler </vt:lpstr>
      <vt:lpstr>Yapılmaması Gerekenler </vt:lpstr>
      <vt:lpstr>Yapılmaması Gerekenler </vt:lpstr>
      <vt:lpstr>Yapılmaması Gerekenler </vt:lpstr>
      <vt:lpstr>ÇOCUKLAR İLE ÖLÜM/YAS HAKKINDA KONUŞURKEN DİKKAT EDİLMESİ  GEREKEN HUSUSLAR</vt:lpstr>
      <vt:lpstr>Yas Nedir?</vt:lpstr>
      <vt:lpstr>Yas Nedir?</vt:lpstr>
      <vt:lpstr>Ölüm Kavramı Açıklanırken Dikkat Edilmesi Gerekenler</vt:lpstr>
      <vt:lpstr>Ölüm Kavramı Açıklanırken Dikkat Edilmesi Gerekenler</vt:lpstr>
      <vt:lpstr>Ölüm Kavramı Açıklanırken Dikkat Edilmesi Gerekenler</vt:lpstr>
      <vt:lpstr>Ölüm Kavramı Açıklanırken Dikkat Edilmesi Gerekenler</vt:lpstr>
      <vt:lpstr>GÖÇ ETMİŞ ÇOCUKLARDA  DİKKAT EDİLMESİ GEREKENLER </vt:lpstr>
      <vt:lpstr>PowerPoint Sunusu</vt:lpstr>
      <vt:lpstr>PowerPoint Sunusu</vt:lpstr>
      <vt:lpstr>PowerPoint Sunusu</vt:lpstr>
      <vt:lpstr>PowerPoint Sunusu</vt:lpstr>
      <vt:lpstr>Öğretmenler Sınıf İçerisinde  Yoğun Stres Tepkisiyle Karşılaşırsa</vt:lpstr>
      <vt:lpstr>PowerPoint Sunusu</vt:lpstr>
      <vt:lpstr>PowerPoint Sunusu</vt:lpstr>
      <vt:lpstr>Sağlıklı Sosyal Bağları Yeniden İnşa Etmek</vt:lpstr>
      <vt:lpstr>Gelişimsel Bakış Açısının Önemi </vt:lpstr>
      <vt:lpstr>Kültürel Duyarlılığın Önemi </vt:lpstr>
      <vt:lpstr>Özet Olarak</vt:lpstr>
      <vt:lpstr>ÖĞRETMENLERİN PSİKOLOJİK SAĞLAMLIĞINI KORUMA YOLLARI</vt:lpstr>
      <vt:lpstr>PowerPoint Sunusu</vt:lpstr>
      <vt:lpstr>Öğretmenin Regülasyonu İçin Öneriler</vt:lpstr>
      <vt:lpstr>Öğretmenin Regülasyonu İçin Öneriler</vt:lpstr>
      <vt:lpstr>Öğretmenin Regülasyonu İçin Öneriler</vt:lpstr>
      <vt:lpstr>Öğretmenin Regülasyonu İçin Öneriler</vt:lpstr>
      <vt:lpstr>Öğretmenin Regülasyonu İçin Öneriler</vt:lpstr>
      <vt:lpstr>Öğretmenin Regülasyonu İçin Öneriler</vt:lpstr>
      <vt:lpstr>Öğretmenin Regülasyonu İçin Öneriler</vt:lpstr>
      <vt:lpstr>Soru &amp; Cevap</vt:lpstr>
      <vt:lpstr>Katılımınız için Teşekkür ederiz.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Orange Kids Toys &amp; Games Store Presentation Template</dc:title>
  <dc:creator>Bayram YILDIZ</dc:creator>
  <cp:keywords>DAFfK1IijdM,BAEPvmFDxn8</cp:keywords>
  <cp:lastModifiedBy>Studio1 Isabet</cp:lastModifiedBy>
  <cp:revision>49</cp:revision>
  <dcterms:created xsi:type="dcterms:W3CDTF">2023-04-04T21:15:00Z</dcterms:created>
  <dcterms:modified xsi:type="dcterms:W3CDTF">2023-04-13T05:37:02Z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2023-04-04T00:00:00Z</vt:filetime>
  </property>
  <property fmtid="{D5CDD505-2E9C-101B-9397-08002B2CF9AE}" pid="3" name="Creator">
    <vt:lpwstr>Canva</vt:lpwstr>
  </property>
  <property fmtid="{D5CDD505-2E9C-101B-9397-08002B2CF9AE}" pid="4" name="LastSaved">
    <vt:filetime>2023-04-04T00:00:00Z</vt:filetime>
  </property>
</Properties>
</file>